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ink/inkAction17.xml" ContentType="application/vnd.ms-office.inkAction+xml"/>
  <Override PartName="/ppt/ink/inkAction18.xml" ContentType="application/vnd.ms-office.inkAction+xml"/>
  <Override PartName="/ppt/ink/inkAction19.xml" ContentType="application/vnd.ms-office.inkAction+xml"/>
  <Override PartName="/ppt/ink/inkAction20.xml" ContentType="application/vnd.ms-office.inkAction+xml"/>
  <Override PartName="/ppt/ink/inkAction2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2" r:id="rId4"/>
    <p:sldId id="265" r:id="rId5"/>
    <p:sldId id="263" r:id="rId6"/>
    <p:sldId id="264" r:id="rId7"/>
    <p:sldId id="266" r:id="rId8"/>
    <p:sldId id="267" r:id="rId9"/>
    <p:sldId id="268" r:id="rId10"/>
    <p:sldId id="269" r:id="rId11"/>
    <p:sldId id="277" r:id="rId12"/>
    <p:sldId id="270" r:id="rId13"/>
    <p:sldId id="271" r:id="rId14"/>
    <p:sldId id="273" r:id="rId15"/>
    <p:sldId id="257" r:id="rId16"/>
    <p:sldId id="258" r:id="rId17"/>
    <p:sldId id="276" r:id="rId18"/>
    <p:sldId id="278" r:id="rId19"/>
    <p:sldId id="279" r:id="rId20"/>
    <p:sldId id="280" r:id="rId21"/>
    <p:sldId id="281" r:id="rId22"/>
    <p:sldId id="282" r:id="rId23"/>
    <p:sldId id="272" r:id="rId24"/>
    <p:sldId id="275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5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20-11-11T00:36:50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065">
    <iact:property name="dataType"/>
    <iact:actionData xml:id="d0">
      <inkml:trace xmlns:inkml="http://www.w3.org/2003/InkML" xml:id="stk0" contextRef="#ctx0" brushRef="#br0">2968 5939 0,'28'0'15,"-56"0"-15,84 0 2,84 56 27,-56-28-24,112 0 24,0 1-27,0-1 26,224 0-25,-168-28 6,56 0-6,196 0 28,56 0-29,-279 0 12,-113 0-13,28 0 29,-112 0-26</inkml:trace>
    </iact:actionData>
  </iact:action>
  <iact:action type="add" startTime="10940">
    <iact:property name="dataType"/>
    <iact:actionData xml:id="d1">
      <inkml:trace xmlns:inkml="http://www.w3.org/2003/InkML" xml:id="stk1" contextRef="#ctx0" brushRef="#br0">3332 7144 0,'0'28'31,"84"0"-28,112-28 25,196 0-26,0 0 28,-168 0-27,84 0-1,-56 0 24,280 0-21,-280 0-2,253-28 36,-253 0-37,-168 28 12,28-28-12,-28 28 27,196 0-23,-168 0-5,0 0 7,56 0 24,-28 0-29,-84 0 1,-28 0 36</inkml:trace>
    </iact:actionData>
  </iact:action>
  <iact:action type="add" startTime="15643">
    <iact:property name="dataType"/>
    <iact:actionData xml:id="d2">
      <inkml:trace xmlns:inkml="http://www.w3.org/2003/InkML" xml:id="stk2" contextRef="#ctx0" brushRef="#br0">3052 8769 0,'140'0'250,"84"0"-247,252 0 22,-336 0-19,168 0 23,-28 0-27,168 0 27,-112 0 2,168-28-25,-223 0-2,223 0 17,-364 28-19,140 0 28,-56 0-28,-112 0 27,28 0-26,-84 0-1,280-84 24,56 56 6,-28 28-28,252 0 23,-420 0-12,-28 0-12,56 56-1,-56-28 9,0 28 5,-28-28-14,0-28 1,-28 28 23,56-28-23,-84 0 1,-56 0 20,0 0 86,28 0-109,-28 0 1,28 0 26,56 0-22,-84 0-2,84 0 17,-56 0-19,-28 0 28,0 0-27,0 0-2,28 0 25,-28 0-21,0 0 22,28 0 83,0 0-107,0 0 3,0 0-4,-28 0 17,0 0-16,0 0-1,28 0 24,28 0-22,112 0 17,-140 0 2,169 0-20,-29 56 24,-140-56-11,84 0-13,-84 28 3,28 0 16,84-28-19,-28 0 25,-84 28-25,84-28 27,0 0-25,168 0 15,-56 0 16,28 0-33,-168 0 1,56 0 20,-112 0-22,84 0 28,0 0-25,84 0 21,-84 0-24,-56 0 27,140 0-26,-140 0-1,0 0 18,-28 0-13,-28 0 24,84 0-29,0 0 27,-56 0-26,84 0 25,-84 0-23,112 0 22,-112 0-25,0 0 27,56 0-25,-56-56-1,56 56 21,-84 0-22,28 0 27,-28 0-27,0 0 28,0 0 17,56 0-43,-28 0-1,28 0 21,-56 0-22,0 0 168,0 0-167,0 0-1,112-28 24,-28 0-24,28 28 27,56 0-24,28-28 22,-140 0-25,-28 28 27,85-28-24,-29 28-2,112-56 15,-168 56-15,140-28 30,-112 0-31,140 0 34,-168 28-34,28 0 1,112 0 33,-28 0-31,-112 0 15,28 0 64,-28 0-82,84 0 26,-252 0 207</inkml:trace>
    </iact:actionData>
  </iact:action>
  <iact:action type="add" startTime="19034">
    <iact:property name="dataType"/>
    <iact:actionData xml:id="d3">
      <inkml:trace xmlns:inkml="http://www.w3.org/2003/InkML" xml:id="stk3" contextRef="#ctx0" brushRef="#br0">6049 9805 0,'196'0'94,"140"0"-92,84 0 27,-252 0 2,-28 0-26,-28 0-1,84 0 15,-84 0 0,168 0-16,-140 0 25,196 0-25,-140 0-1,56 0 25,-84 0 4,0 0-29,252 0 25,-168 0-24,196-28 27,-140 28-26,28 0 24,-168 0 3,0 0-28,336-56 25,-280 28-27,141 28 29,-57 0-28,-168 0 12,84 0 17,-28 0-29,-56 0 12,56-28 17,-28 0-29,308 0 25,-56 28 7,112 0-32,-196 0 1,392 0 23,-224 0 5,-224 0-28,56 0 26,-252 0-27,56 0 27,0 0-27,-84 0 27,84 0-27</inkml:trace>
    </iact:actionData>
  </iact:action>
  <iact:action type="add" startTime="21003">
    <iact:property name="dataType"/>
    <iact:actionData xml:id="d4">
      <inkml:trace xmlns:inkml="http://www.w3.org/2003/InkML" xml:id="stk4" contextRef="#ctx0" brushRef="#br0">4396 11038 0,'28'0'94,"0"0"-92,84 0 27,-56 0-27,112 0 27,-28 0-27,28 0 27,-112 0-28,0 0 14,28 0-14,0 0 1,-56 0 26,28 0-26,56 0 27,-84 0 2</inkml:trace>
    </iact:actionData>
  </iact:action>
  <iact:action type="add" startTime="21880">
    <iact:property name="dataType"/>
    <iact:actionData xml:id="d5">
      <inkml:trace xmlns:inkml="http://www.w3.org/2003/InkML" xml:id="stk5" contextRef="#ctx0" brushRef="#br0">3976 11879 0,'0'28'29,"0"0"-26,28 0-1,28-28 24,-28 56-24,0-56 27,168 0-26,-28 0-3,0 0 28,280 0-26,140 0 21,-392 0-1,253 0-20,-1 0 27,-280 0-27,0-28 28,168 0-27,-140 0-1,28 0 24,-140 28-24,0-28 12</inkml:trace>
    </iact:actionData>
  </iact:action>
  <iact:action type="add" startTime="24816">
    <iact:property name="dataType"/>
    <iact:actionData xml:id="d6">
      <inkml:trace xmlns:inkml="http://www.w3.org/2003/InkML" xml:id="stk6" contextRef="#ctx0" brushRef="#br0">3276 13279 0,'84'0'124,"56"0"-122,-28 0 27,0 0-26,-84 0 25,28 0-26,-28 0 27,0 0 5,28 0-29,0 0 19,-28 0 7,28 0-29,-28 0 28,0 0-28,28 0 168,-28 0-77,28 0-91,0 0 28,-28 0 63,0 0-77,28 0 15,-28 0-29,0 0 28,0 0-28,0 0 11,0 0-11,28 0 27,0 0 3,-28 0 15,0 0-45,140 0 27,-112 0-27,84 28 27,-84-28-27,-28 0 27,0 0 18,0 56-45,0-56 1,28 0 24,-28 0-26,0 0 29,0 0-28,0 0 27,0 0-27,0 0 12,0 0 17,0 0-29,0 28 0,0-28 25,0 0-25,0 0 28,0 0 17,28 0-44,0 0 24,-28 0-25,28 0 28,-28 0-28,0 0 26,29 0 4,-29 0 140,0 0-171</inkml:trace>
    </iact:actionData>
  </iact:action>
  <iact:action type="add" startTime="26784">
    <iact:property name="dataType"/>
    <iact:actionData xml:id="d7">
      <inkml:trace xmlns:inkml="http://www.w3.org/2003/InkML" xml:id="stk7" contextRef="#ctx0" brushRef="#br0">8009 13391 0,'84'0'125,"308"0"-122,-28-56 25,-280 56-26,112 0 27,-140 0-26</inkml:trace>
    </iact:actionData>
  </iact:action>
  <iact:action type="add" startTime="27721">
    <iact:property name="dataType"/>
    <iact:actionData xml:id="d8">
      <inkml:trace xmlns:inkml="http://www.w3.org/2003/InkML" xml:id="stk8" contextRef="#ctx0" brushRef="#br0">9913 13391 0,'-28'0'128,"168"0"-127,-56 0 0,84 0 25,252 0-23,-28 0 25,-56 0-25,-112 0 25,-168 0-25</inkml:trace>
    </iact:actionData>
  </iact:action>
  <iact:action type="add" startTime="28550">
    <iact:property name="dataType"/>
    <iact:actionData xml:id="d9">
      <inkml:trace xmlns:inkml="http://www.w3.org/2003/InkML" xml:id="stk9" contextRef="#ctx0" brushRef="#br0">12041 13419 0,'28'0'62,"56"0"-59,0 0-1,0 0 24,197 0-24,-57-28 27,28 0-27,-56 0 28,-28 28-28,-84 0 27,0-28-27,-28 28 0,84 0 25,-84-28-25,56 0 27,-56 28-27,-28 0 28</inkml:trace>
    </iact:actionData>
  </iact:action>
  <iact:action type="add" startTime="29518">
    <iact:property name="dataType"/>
    <iact:actionData xml:id="d10">
      <inkml:trace xmlns:inkml="http://www.w3.org/2003/InkML" xml:id="stk10" contextRef="#ctx0" brushRef="#br0">16774 13251 0,'28'0'79,"84"0"-77,336 0 23,-28 0 9,28 0-31,281 0 26,-533 0 2,-56 0-28,84 0 25,-112 0-26,-56 0 27</inkml:trace>
    </iact:actionData>
  </iact:action>
  <iact:action type="add" startTime="30862">
    <iact:property name="dataType"/>
    <iact:actionData xml:id="d11">
      <inkml:trace xmlns:inkml="http://www.w3.org/2003/InkML" xml:id="stk11" contextRef="#ctx0" brushRef="#br0">3668 14540 0,'28'0'77,"112"0"-72,-28 0 6,0 0-8,140 0 26,0 0-18,-196 0-11,112 0 35,-112 0-32,56-28 25,0 28-25,28 0 26,84-28-26,-84 28 26,-84 0-26,-28 0 118,56-56-118,0 56-2</inkml:trace>
    </iact:actionData>
  </iact:action>
  <iact:action type="add" startTime="31613">
    <iact:property name="dataType"/>
    <iact:actionData xml:id="d12">
      <inkml:trace xmlns:inkml="http://www.w3.org/2003/InkML" xml:id="stk12" contextRef="#ctx0" brushRef="#br0">7505 14260 0,'112'0'124,"168"0"-122,140 0 27,-168 0-27,112 28 27,-140-28-27,504 0 28,-336 0 1,-56 0-29,112 0 27,-336 0-27,28 0 27,84 0-26,-168 0-2,84 0 27,-112 0 50</inkml:trace>
    </iact:actionData>
  </iact:action>
  <iact:action type="add" startTime="34455">
    <iact:property name="dataType"/>
    <iact:actionData xml:id="d13">
      <inkml:trace xmlns:inkml="http://www.w3.org/2003/InkML" xml:id="stk13" contextRef="#ctx0" brushRef="#br0">20135 14820 0,'-28'28'78,"56"-28"-31,252 0-44,168 0 26,-336 0-26,140 0 25,-140 0-25,-28 0-3,84 0 28,280 0-25,-224 0 0,364 0 22,-308 0-22,-112 0 10,-56 0-10,-28 0 10,-56 0 18,28 0 250,0-28-278,84-56 26,-84 56-27,28-28 27,-28 28-26,28-28 25,-56 56-12,0-56-13,0 28-3,0 0 28,56-112-25,-28 28 25,-56 56-25,0 0 26,0 28-26,0-168 25,-28 140-26,-28-28 27,-252-113-25,252 169-4,-84-56 27,-28-56-24,0 28 26,112 84 18,-28 28-45,28 0 1,-364 0 23,-28 0 5,84 0-28,28 0 25,196 0-12,0 28-14,56-28 27,-112 28-26,84 28 0,-336 84 22,280-56 7,112-56-29,28 84 25,0-56 3,-56 57-28,-28-1 26,112-56-14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20-11-11T00:36:50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517">
    <iact:property name="dataType"/>
    <iact:actionData xml:id="d0">
      <inkml:trace xmlns:inkml="http://www.w3.org/2003/InkML" xml:id="stk0" contextRef="#ctx0" brushRef="#br0">2688 6752 0,'112'0'233,"168"-28"-226,-140 0 0,28 0 1,28 28 0,-140-28 1,0 28-2,-28 0 89,0 0-75,0 0-14,0 0 2,0 0-2,0 0 7,0 0-2,0 0-1,0 0 4</inkml:trace>
    </iact:actionData>
  </iact:action>
  <iact:action type="add" startTime="11063">
    <iact:property name="dataType"/>
    <iact:actionData xml:id="d1">
      <inkml:trace xmlns:inkml="http://www.w3.org/2003/InkML" xml:id="stk1" contextRef="#ctx0" brushRef="#br0">6273 6472 0,'84'0'100,"28"0"-93,56 0 1,-56 0 0,112 0 0,-28 0 0,28 0 0,0 0 2,28 0-2,-112 0 0,28 0 0,-56 0 0,-28 0 0,-28 0 0,28 0 2,28 0-2,-56 0 0,0 0 1,-28 0-2,0 0 91,28 0-90,56 0 0,-28-28 2</inkml:trace>
    </iact:actionData>
  </iact:action>
  <iact:action type="add" startTime="11653">
    <iact:property name="dataType"/>
    <iact:actionData xml:id="d2">
      <inkml:trace xmlns:inkml="http://www.w3.org/2003/InkML" xml:id="stk2" contextRef="#ctx0" brushRef="#br0">11033 6332 0,'28'0'53,"0"0"-45,28 0 0,56 0 2,0 0-2,84 0 0,-56 0 0,84 0 0,-56 0 0,28 0 0,-55 0 2,-29 0-2,-84 0 0,56 0 0,-28 0 0,-28 0 8,28 0 76,0 0-84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20-11-11T00:36:50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36">
    <iact:property name="dataType"/>
    <iact:actionData xml:id="d0">
      <inkml:trace xmlns:inkml="http://www.w3.org/2003/InkML" xml:id="stk0" contextRef="#ctx0" brushRef="#br0">2464 6164 0,'56'0'92,"0"0"-84,28 0 0,84 0 0,-56 0 0,-28 0 0,84 0 0,0 0 2,0 0-2,0 0 0,-28 0 0,56 0 0,-112 0 0,28 0 0,0 0 2,0 0-2,-84 0 0,28 0 0,-28 0 0,28 0 8,-28 0 0,0 0-8,56 0 0,0 0 0,0 0 0,0 0 2,56 0-2,-84 0 0,28 0 0,-28 0 0,-28 0 0,56 0 0,-56 0 0,0 0 0,0 0 12,0 0 4,28 0 24</inkml:trace>
    </iact:actionData>
  </iact:action>
  <iact:action type="add" startTime="8037">
    <iact:property name="dataType"/>
    <iact:actionData xml:id="d1">
      <inkml:trace xmlns:inkml="http://www.w3.org/2003/InkML" xml:id="stk1" contextRef="#ctx0" brushRef="#br0">16858 6220 0,'-28'0'114,"-336"0"-98,84 0-9,28 0 1,-84 0 2,112 0-2,-168 0 0,-168 0 0,84 0 0,-56 0 0,112 28 2,84-28-2,84 0 0,139 0 0,-55 0 0,84 0 0,0 0 0,-28 0 2,28 0-2,56 0 0,-28 0 0,28 0 0,-28 0 0</inkml:trace>
    </iact:actionData>
  </iact:action>
  <iact:action type="add" startTime="12577">
    <iact:property name="dataType"/>
    <iact:actionData xml:id="d2">
      <inkml:trace xmlns:inkml="http://www.w3.org/2003/InkML" xml:id="stk2" contextRef="#ctx0" brushRef="#br0">4144 8909 0,'112'0'158,"0"0"-151,84 0 1,28 0 0,0 0 0,28 0 0,0 0 0,84 0 2,-55 0-2,-113 0 0,112 0 0,-112 0 0,28 0 0,84 0 0,-140 0 2,112 0-2,28 0 0,-28 0 0,28-84 0,-28 84 0,84 0 2,-112 0-1,28 0-2,-84 0 1,-84 0 0,28 0 0,0 0 0,-56 0 2,0 0-2,56 0 0,0 0 0,56 0 0,-28 0 0,84 0 2,0 0-2,0 0 0,0 0 0,0 0 0,0 0 0,-28 0 2,-56 0-2,1 28 0,-29 0 0,-56-28 0,0 0 0,-28 0 8,0 0-8,0 0 8,0 0-8</inkml:trace>
    </iact:actionData>
  </iact:action>
  <iact:action type="add" startTime="14791">
    <iact:property name="dataType"/>
    <iact:actionData xml:id="d3">
      <inkml:trace xmlns:inkml="http://www.w3.org/2003/InkML" xml:id="stk3" contextRef="#ctx0" brushRef="#br0">2716 10254 0,'28'0'138,"28"0"-123,56 0-7,-28 0 0,0 0 0,28 0 2,0 0-2,0 0 0,-28 0 0,0 0 0,0 0 0,-28 0 2,28 0-2,-28 0 0,0 0 0,28 0 0,0 0 0,0 0 0,28 0 2,28 28-2,0-28 0,0 0 0,0 0 0,0 0 0,112 0 2,-140 0-2,28 0 0,-56 0 0,28 0 0,-56 0 0,-28 0 16</inkml:trace>
    </iact:actionData>
  </iact:action>
  <iact:action type="add" startTime="19277">
    <iact:property name="dataType"/>
    <iact:actionData xml:id="d4">
      <inkml:trace xmlns:inkml="http://www.w3.org/2003/InkML" xml:id="stk4" contextRef="#ctx0" brushRef="#br0">2772 11262 0,'28'0'88,"28"0"-81,28 0 1,0 0 0,0 0 0,0 0 0,56 0 2,0-28-2,-28 28 0,28 0 0,-56 0 0,-28 0 0,0 0 0,0 0 2,0 0-2,-28 0 0,0 0 0,0 0 0,28 0 8,0 0-8,0 0 2,0 0-2,-28 0 0,28 0 0,0 0 0,-28 0 20,0 0-20,28-28 0,0 28 0,28 0 0,-28 0 2,0 0-2,28 0 0,28 0 0,-28 0 0,0 0 0,-28 0 2,84 0-2,-84 0 0,56 0 0,-28 0 0,0 0 0,28 0 2,-56 0-2,0 0 0,29 0 0,-1 0 0,0 0 0,28 0 0,-28 0 2,56 0-2,0 0 0,-28 0 0,28 0 0,28 0 0,-112 0 0,56 0 2,-28 0-2,0 0 0,-28 0 0,28 0 0,28 0 0,-28-28 2,0 28-2,56-28 0,-84 28 0,28 0 0,0-28 0,-28 28 2,-28 0-4,0 0 4</inkml:trace>
    </iact:actionData>
  </iact:action>
  <iact:action type="add" startTime="21441">
    <iact:property name="dataType"/>
    <iact:actionData xml:id="d5">
      <inkml:trace xmlns:inkml="http://www.w3.org/2003/InkML" xml:id="stk5" contextRef="#ctx0" brushRef="#br0">2716 12103 0,'28'0'105,"0"0"-97,0 0 0,28 0 0,-28 0 0,56 0 2,-56 0-2,28 0 0,0 0 0,0 0 0,0 0 0,-28 0 0,28 0 0,0 0 2,-28 0-2,0 0 0,56 0 0,0 0 0,28 0 0,0 0 0,28 0 2,0 0-2,-28 0 0,56 0 0,-28 0 0,-84 0 0,0 0 0,-28 0 0,0 0 0,0 0 8,28 0 0,28 0-8,-28 0 2,-28 0-2,0 0 0,0 0 0,28 0 0,-28 0 8,0 0-8,0 0 0,0 0 16,28 0-16,0 0 0,28 0 2,28 0-2,0 0 0,-56 0 0,56 0 0,-56 0 2,0 0-4,0 0 4,-28 0 6,0 0-8,29 0 0,-29 0 0,56 0 0,-56 0 0,56 0 0,0 0 2,-28 0-2,28 0 0,-56 0 0,28 0 0,-28 0 0,28 0 0,0 0 0,0 0 2,28 0-2,-28 0 0,-28 0 0,28 0 0,-28 0 0,28 0 0,-28 0 4,28 0-2,0 0-2,0 0 8,-28 0-8,56 0 0,0 0 0,-28 0 0,0 0 2,0 0-2,0 0 0,0 0 0,28 0 0,-28 0 0,-28 0 0,0 0 0,0 0 2,28 0-2,-28 0 0,56 0 0,-28 0 0,0 0 0,56 0 0,0 0 2,-56 0-2,28 0 0,0 28 0,-56-28 0,0 0 0,56 28 2,-56-28-2,0 0 0,56 28 0,-28-28 0,28 0 0,28 0 0,-56 28 2,28-28-2,0 0 0,56 0 0,-56 0 0,0 0 0,-56 0 0,28 0 0,56 0 0,-56 0 2,0 0-2,28 0 0,56 0 0,56 0 0,-84 0 0,84 0 2,-84 0-2,0 0 0,56 0 0,-84 0 0,-28 0 0,0 0 0,-28 0 2,28 0-2,-28 0 0,0 0 86,-28 28-54,28-28 108,0 0-140,0 0 0</inkml:trace>
    </iact:actionData>
  </iact:action>
  <iact:action type="add" startTime="23647">
    <iact:property name="dataType"/>
    <iact:actionData xml:id="d6">
      <inkml:trace xmlns:inkml="http://www.w3.org/2003/InkML" xml:id="stk6" contextRef="#ctx0" brushRef="#br0">13022 12355 0,'56'0'183,"0"28"-173,0-28-2,28 28 0,84-28 0,-112 0 0,28 0 0,-28 0 0,0 0 2,56 0-2,-28 0 0,0 0 8,0 0-8,0 0 2,-28 0-2,28 0 0,0 0 0,28 0 0,-28 0 0,-28 0 0,28 0 2,28 0-2,-56 0 0,0 0 0,28 0 0,-28 0 0,0 0 0,84 0 2,-56 0-2,28 0 0,0 0 0,0 0 0,-28 0 0,84 0 2,-84 0-2,28 0 0,28 0 0,28 0 0,0 0 1,-84 0-2,84 0 3,-84 0-2,0 0 0,56 0 0,-84 0 0,84 0 0,-28 0 2,-28 0-2,28 0 0,-56 0 0,112 0 0,-84 0 0,0 0 2,0 0-2,28 0 0,-56 0 0,-28 0 0,0 0 0,0 0 8,0 0 0,28 0-8,0 0 8,28 0-8,1 0 0,-57 0 2,84 0-2,-84 0 0,28 0 0,-28 0 0,0 28 0,0-28 4,0 0 4,56 28-8,-56-28 0,84 0 0,-56 0 2,28 0-2,0 0 0,28 0 0,-56 0 0,28 0 0,-28 0 2,0 0-2,0 0 0,0 0 0,-28 0 8,28 0 0,-28 0 4,28 0-10,-28 0-2,56 0 0,-28 0 0,-28 0 0,28 0 0,-28 0 0,0 0 0,0 0 8,0 0 4,28 0-4,-28 0 0,28 0-6,-28 0 6,56 0-8,-56 0 8,28 0-8,-28 0 2</inkml:trace>
    </iact:actionData>
  </iact:action>
  <iact:action type="add" startTime="28127">
    <iact:property name="dataType"/>
    <iact:actionData xml:id="d7">
      <inkml:trace xmlns:inkml="http://www.w3.org/2003/InkML" xml:id="stk7" contextRef="#ctx0" brushRef="#br0">2408 13559 0,'28'0'125,"56"0"-115,-28 0-2,0 0-1,0 0 2,28 0-1,28 0 0,-28 0 0,56 0 2,-28 0-2,28 0 0,-28 0 0,0 0 0,84 0 0,-56 0 2,0 0-2,56 0 0,-28 0 0,0 0 0,0 0 0,-56 0 0,140 0 2,-56 0-2,0 0 0,-84 0 0,0 0 0,28 0 0,57 0 2,-85 0-2,84 0 0,-56 0 0,56 0 0,-140 0 0,0 0 0,0 0 0,-28 0 0,0 0 0,0 0 5,0 0-4,0 0-1,0 0 0,56 0 0,-28 0 0,28 0 0,56 0 0,0 0 2,28 0-2,0 0 0,-28 0 0,-56 0 0,0 0 0,0 0 0,0 0 2,0 0-2,-28 0 0,28 0 0,-28 0 0,28 0 0,28 0 0,-28 0 2,28 0-2,-28 0 0,0 0 0,-56 0 0,84 0 0,-28 0 2,-28 0-2,28 0 0,0 0 0,28 0 0,-56 0 0,28 0 2,0 0-2,0 0 0,0 0 0,-28-28 0,0 0 0,84 0 0,-84 28 2,28 0-2,0 0 0,28 0 0,-28 0 0,0 0 0,56-28 0,-56 28 2,28 0-2,-28-28 0,-28 28 0,28-28 0,0 28 0,-28 0 2,0 0-2,28-28-1,0 28 2,-28 0-1,28-28 0,-28 28 0,0 0 2,56-28-2,-56 0 0,-28 0 0,0 0 160</inkml:trace>
    </iact:actionData>
  </iact:action>
  <iact:action type="add" startTime="30811">
    <iact:property name="dataType"/>
    <iact:actionData xml:id="d8">
      <inkml:trace xmlns:inkml="http://www.w3.org/2003/InkML" xml:id="stk8" contextRef="#ctx0" brushRef="#br0">2548 14512 0,'28'0'136,"28"0"-129,0 0 11,28 0-10,0 0-1,0 0 2,84-28-1,-56 28-1,56-56 4,28 28-3,-28 28 0,56 0 0,-140 0 0,-28 0-1,0-28 86,-28 28-86,28 0 2</inkml:trace>
    </iact:actionData>
  </iact:action>
  <iact:action type="add" startTime="37082">
    <iact:property name="dataType"/>
    <iact:actionData xml:id="d9">
      <inkml:trace xmlns:inkml="http://www.w3.org/2003/InkML" xml:id="stk9" contextRef="#ctx0" brushRef="#br0">17726 14512 0,'-28'0'61,"0"0"-54,-28 0 1,0 0 0,-28 0 0,-56 0 2,56 0-2,-28 0 0,0 0 0,-28 0 0,0 0 0,-28 0 0,-56 0 2,56 0-2,-56 0 0,84 0 0,28 0 0,-56 0 0,28 0 2,28 0-2,-56 0 0,84 0 0,-28 0 0,0 0 0,56 0-1,0 0 2,28 0-2,-28 0 2,28 0 7,0 0-8,-56 0 8,56 0-8,-28 0 0,-28 0 0,0 0 2,-28 0-2,28 0 0,0 0 0,28 0 0,28 0 0,-56 0 0,56 0 0,0 0 0,0 0 2,0 0-2,0-28 0,0 28-2,0 0 4,0 0-3,-56-28 2,28 28-2,0 0 2,-28-28-2,28 28 2,-28 0-2,28-28 4,0 28-3,0 0 0,-28-28 0,28 28 0,-56 0 0,0-28 0,0 0 0,28 28 2,-1-28-2,29 28 0,0 0 0,0 0 0,-28 0 8,56 0-8,0 0 0,0 0 0,-28 0 8,28 0-9,0 0 2,0 0-1,-56 0 0,56 0 0,0 0 2,0 0-4,-28 0 29,28 0-13,-28 0-13,-28 0-1,56 0 0,-28 0 0,28 0 0,-28 0 0,0 0 2,-28-28-2,0 0 8,56 28-8,0 0 0,0 0 8,0 0-8,0 0 0,-28 0 8,28 0-8,-28 0 8,28 0-6,-28 0-3,0 0 2,0 0-2,-84 0 2,84 0-1,-28 0-1,28 0 2,-28-28 9,56 28-2,0 0-7,-28 0 10,28 0-3,-28 0 0,-56 0-8,56 0 0,0 0 2,28 0 6,0 0 370</inkml:trace>
    </iact:actionData>
  </iact:action>
  <iact:action type="add" startTime="40838">
    <iact:property name="dataType"/>
    <iact:actionData xml:id="d10">
      <inkml:trace xmlns:inkml="http://www.w3.org/2003/InkML" xml:id="stk10" contextRef="#ctx0" brushRef="#br0">2464 15941 0,'28'0'130,"56"-28"-122,-28 28 2,-28 0-2,0 0 0,56 0 0,-56 0-1,28-28 10,-28 28-9,0 0-1,0 0 10,0 0-10,28 0 4,-56-28-3,56 28-1,0 0 2,28 0-2,-28 0 2,0 0-2,-28 0 1,28 0 2,-28 0-3,56 0 2,-28 0 8,0 0-7,-28 0-4,0 0 10,0 0-8,0 0 24,0 0 15,0 0-39,0 0 0,28-28 2,0 28 6,-28 0 4,0 0-4,0-28 81,0 28-90,56 0 9,-56 0 9,0 0 7,0 0-21,28 0 14,-28 0-10,0 0-5,28 0-1,-28 0-2,0 0 13,0 0 95,0 0-95,0 0-10,0 0 4,0 0-4,0 0 6,0 0-8,0 0 0,0 0 0,0 0 4,0 0 56,0 0-48,28 0-4,-28 0-9,0 0 2,0 0 3,28 0 8,-28 0 16,0 0-20,0 0-9,0 0 8,0 0-7,0 0 8,0 0-4,0 0 3,0 0-2,28 0-5,0 0 8,-28 0-8,0 0 0,0 0 10</inkml:trace>
    </iact:actionData>
  </iact:action>
  <iact:action type="add" startTime="43280">
    <iact:property name="dataType"/>
    <iact:actionData xml:id="d11">
      <inkml:trace xmlns:inkml="http://www.w3.org/2003/InkML" xml:id="stk11" contextRef="#ctx0" brushRef="#br0">8569 15801 0,'28'0'111,"0"0"-104,0 0 3,84 0-3,-28 0 2,28 0-2,56 0 1,-84 0 0,-28 0 3,56 0-4,0 0 2,-28 0-2,-28 0 2,28 0-1,0 0 0,0 0 1,0 0 0,28 0-1,-28 0 0,56 0 0,-56 0 0,28 0 1,0 0 0,-28 0-2,-56 0 2,84 0-2,-28 0 2,0 0-2,-28 0 1,0 0 0,-28 0 3,0 0-4,0 0 22,56 0-13,-56 0-9,56 0 1,56 0 3,56 0-4,0 0 1,28 0 1</inkml:trace>
    </iact:actionData>
  </iact:action>
  <iact:action type="add" startTime="44174">
    <iact:property name="dataType"/>
    <iact:actionData xml:id="d12">
      <inkml:trace xmlns:inkml="http://www.w3.org/2003/InkML" xml:id="stk12" contextRef="#ctx0" brushRef="#br0">14030 15689 0,'28'0'95,"0"0"-88,84 0 3,-56 0-3,56 0 2,-56 0-1,84 0 0,-28 0 0,0 0-1,84 0 4,-56 0-3,56 0-1,28 0 1,-56 0 1,-56 0-2,0 0 4,-56 0-3,0 0 0,-28 0 0,0 0-1,0 0 169,0 0-168,0 0 9,0-56 3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20-11-11T00:36:50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25">
    <iact:property name="dataType"/>
    <iact:actionData xml:id="d0">
      <inkml:trace xmlns:inkml="http://www.w3.org/2003/InkML" xml:id="stk0" contextRef="#ctx0" brushRef="#br0">2548 4062 0,'28'0'80,"112"0"-73,112 0 1,56 0 0,-84 0 0,140 0 0,0 0-1,56 0 4,-56 0-3,-56 0 0,-56 56 0,-112-28 0,28 1 2,-27-29-2,27 0 0,112 0-1,56 0 2,-56 0 1,84 0-4,-84 0 4,56-57-2,28-27 0,56 28 0,0 28 2,-56 28-4,-28 0 4,0 0-2,-28-28 0,-28 28 0,28 0 2,0 0-4,-28 0 4,0 0-5,1-28 6,-1 28-3,-28-28 0,-28 28 0,-28-28 2,0 28-4,28 0 4,-28-56-2,-56 28 0,140 28 0,-112 0 0,84-28 0,-28 0 0,-28 0 2,-112 28-2,28 0 0,56 0 0,-84 0 0,28 0 0,-28 0 2,56 0-2,-84 0 0,28 0 0,28 0 0,28 0 0,-28 0 0,0 0 2,0 0-2,0 0 0,-28 0 0,28-28 0,0 28 0,-56 0 0,28-28 0,-56 28 98,0 0-2</inkml:trace>
    </iact:actionData>
  </iact:action>
  <iact:action type="add" startTime="6604">
    <iact:property name="dataType"/>
    <iact:actionData xml:id="d1">
      <inkml:trace xmlns:inkml="http://www.w3.org/2003/InkML" xml:id="stk1" contextRef="#ctx0" brushRef="#br0">2408 6360 0,'28'28'28,"28"-28"-20,-56 28 0,56-28 0,-28 0 0,0 28 0,0-28 2,28 28-2,0-28 0,28 0 0,28 0 0,-56 0 0,140 0 0,-56 0 2,56 0-2,28 0 0,-56 0 0,-56 0 0,56 0 0,-84 0 2,0 0-2,-28 0 0,28 0 0,-28 0 8,28 0-9,28 0 4,84 0-3,-84 0 0,84 0 0,-84 0 1,-28 0 6,0 0-13,-28 0 4,0 0 2,-28 0 0,0 0 0,28 0 0,-28 0 8,28 0-8,56 0 0,-27 0 2,27 0-2,0 0 0,56 0 0,28-28 0,28 28 0,-112 0 2,28 0 0,0 0-4,-84 0 2,0 0 2,0 0-4,28 0 2,-56 0 0,84 0 0,-28 0 2,28 0-2,28 0 0,28 0 0,-56 0 0,112 0 2,-140 0-2,-28 0 0,0 0 0,28 0 0,-28 0 0,-28 0 0,28-28 0,-28 28 2,28-28-2,56 0 0,-56 28 0,56 0 2,-28 0-4,-28 0 2,28 0 0,-28 0 2,0-56-2,0 56 8,-28 0 10,0 0-12,28 0 2,0-28-8,-28 28 0,0 0 0,28 0 0,-28-28 0,0 28 8,0 0-8,0 0 12</inkml:trace>
    </iact:actionData>
  </iact:action>
  <iact:action type="add" startTime="22902">
    <iact:property name="dataType"/>
    <iact:actionData xml:id="d2">
      <inkml:trace xmlns:inkml="http://www.w3.org/2003/InkML" xml:id="stk2" contextRef="#ctx0" brushRef="#br0">4368 7396 0,'0'28'70,"28"-28"-50,56 0-10,28 0-2,84 0-1,-84 0 2,0 0-2,56 0 2,-84 0-2,28 0 4,-28 0-4,-28 0 2,-28 0-1,28 0 0,0 0 0,-28 0 8,28 0-8,0 0 2,-28 0 6,28 0-8,0 0-1,-28 0 2,57 0-2,-29 0 1,0 0 0,28 0 0,56 0 3,-84 0-3,28 0-1,0 28 1,-56-28 0,56 0 0,-28 0 0,0 0 0,-28 0 8,0 0-7,0 0-1,0 0-1,28 0 2,-28 0-2,0 0 2,28 0 0,0 0 0,0 0-2,0 0 2,28 28 7,-56-28 24,0 0-33,28 0 9,28 0-7,-56 0-2,112 0 1,-112 0 0,28 28 0,0-28 0,-28 0 0,0 0 1,0 0-2,28 0 9,-28 0-8,28 0 0,-28 0 0,28 0 0,0 0 0,-28 0 1,28 0-2,-28 0 10,0 0-9,0 0 16,0 0-4,0 0 0,0 0-13,0 0 18,0 0-9,56 0-9,-28 0 4,28 0-4,0 0 1,-28 0 0,28 0 0,-28 0 0,0 0 0,-28 0 2,0 0-2,0 0 0,0 0 0,28 0 1,-28 0 7,0 0-9,28 0 1,0 0 0,28 0 0,56 0 0,-84 0 1,56 0 0,-28 0-1,0 0 0,-56 0 0,0 0 0,0 0 0,0 0 3,0 0-4,0 0 2,28 0-2,28 0 2,-28 0-2,0 0 2,28 0-2,56 0 4,-28 0-4,84 0 1,-56 0 0,28 0 1,-84 28-1,56-28-1,-56 0 4,28 0-4,-56 0 2,28 0-2,-28 0 1,-28 0 0,28 0 1,0 0-2,-28 0 4,56 0-4,-56 0 10,28 0-9,-28 0 8,0 0 12,0 0-8,29 0-13,-29 0 1,28 0 3,28 0-4,-28 28 2,-28-28 2,0 0 9,0 0 157,0 0-169</inkml:trace>
    </iact:actionData>
  </iact:action>
  <iact:action type="add" startTime="25091">
    <iact:property name="dataType"/>
    <iact:actionData xml:id="d3">
      <inkml:trace xmlns:inkml="http://www.w3.org/2003/InkML" xml:id="stk3" contextRef="#ctx0" brushRef="#br0">15010 7284 0,'28'0'129,"56"0"-121,-56 0-1,0 0 2,0 0-2,28 0 9,-28 0 2,28 0-9,0 0-2,56 0 1,-28 0 0,-28 0 0,56 0 0,-56 0 0,0 0 2,-28 0-2,0 0 1,0 0-2,0 0 37,0 0-4,28 0-24,-28 0 5,0 0-9,0 0-1,0 0 5,0 0 0,0 0-8,0 0 2,28 0 3,-28 0-5,28 0-1,0 0 1,0 0 0,0 0 0,56 0 2,-28 0-1,0 0-1,0 0-1,-28 0 1,28 0 1,0 0 0,0 0 0,-28 0 7,-28 0-9,28 0 1,-28 0 8,0 0 8,0 0-3,0 0 19,0 0-25,28 0 1,-28 0-8,84 0 8,-84 0-8,0 0 0,0 0 0,0 0 0,0 0 0,28 0 0,0 0 8,0 0-6,28 0-2,-28 0 0,-28 0 1,28 0-2,-28 0 1,0 0 4,0 0 9,0-28-3,0 28-11,0-28 1,0 28 0,28 0 0,-28 0 0,28 0 1,-28 0-2,28 0 4,-27 0-4,-1 0 1,28 0 0,-28 0 0,0 0 0,0 0 1,0 0-2,0 0 9,0 0 8,0 0-8,0 0-8,28-28 0,0 28 3,56 0-4,-56 0 2,28-28-2,-56 28 2,28 0 6,28-28 6,-56 28-10,0 0 0,56 0-4,0 0 2,0 0-2,0 0 1,0 0 0,-28 0 9,-28 0-3,0 0 20,28 0-12,-28 0-15,56 0 2,0 0-2,0 0 1,28 0 0,-28 28 0,-28-28 2,-28 0-1,28 0-2,0 0 1,0 0 0,0 56 8,0-56-6,-28 0-1,0 0-2,28 0 1,28 0 0,-28 0 0,56 0 0,-56 0 2,28 0-2,0 0 1,-56 0-2,0 0 1,56 0 1,-56 0 0,28 0-1,28 0 0,-28 0 0,0 0 0,0 0 1,0 0-2,0 0 4,-28 0-6,28 0 6,-28 0-4,0 0 2,0 0 33,0 0-25,28 0 4,-28 0-14,28 0 9,-28 0 481,28 0-481</inkml:trace>
    </iact:actionData>
  </iact:action>
  <iact:action type="add" startTime="33216">
    <iact:property name="dataType"/>
    <iact:actionData xml:id="d4">
      <inkml:trace xmlns:inkml="http://www.w3.org/2003/InkML" xml:id="stk4" contextRef="#ctx0" brushRef="#br0">2744 8489 0,'0'28'72,"84"-28"-56,-28 0-9,28 0 3,56-28-2,-28 0 1,56-28-2,56 28 2,-28 0-2,84 0 1,-56 28 2,0-28-2,-28 0 0,-56 28 0,56-28 0,-112 28 0,28 0 2,28 0-2,-56 0 1,0 0-2,-28 0 2,28 0-2,0 0 1,-28 0 0,28 0 2,1-28-1,27 28-1,0-56-1,-28 56 2,56 0-2,-56 0 1,0 0 2,0 0-2,-28 0 0,84 0 0,-84-28 0,28 28 0,0 0 2,56 0-2,-28 0 0,-28-28 0,84 28 1,-28 0-2,28 0 4,0 0-4,28 0 1,28 0 0,-84 0 0,28 0 0,28 0 0,-84 0 2,112 0-2,-84 0 0,56 0 0,28 0 0,-28 0 0,28 0 2,-84 0-2,112 0 1,-84 0-2,28 0 1,56 0 0,-112 0 0,84 0 0,-56 0 2,0 0-1,0 0-2,29 0 2,-29 0-2,-56 0 1,56 0 2,56 0-1,-112 0-2,28 0 2,28 0-2,-84 0 1,0 0 0,-28 0 2,0 0-2,-28 0 0,0 0 0,0 0 9,0 0-2,0 0-7,28 0 9,-28 0-9,56 0 0,-28 0 1,28 0-1,28 0 0,28 0 0,-28 28 0,0 0 2,-28 0-2,56-28 0,-28 28 0,-56-28 0,28 28 0,0-28 0,-28 0 2,28 28-2,28 56 0,-84-84 1,84 0-2,-84 0 2,28 0-2,-28 0 7</inkml:trace>
    </iact:actionData>
  </iact:action>
  <iact:action type="add" startTime="37386">
    <iact:property name="dataType"/>
    <iact:actionData xml:id="d5">
      <inkml:trace xmlns:inkml="http://www.w3.org/2003/InkML" xml:id="stk5" contextRef="#ctx0" brushRef="#br0">17642 8433 0,'112'0'83,"28"0"-75,140-56 0,-56 56 0,28-28 0,29 0 3,-57 0-3,0 28 0,-56 0-1,0 0 1,-84 0 0,0 0 0,-28 0 2,56 0-2,-28 0 1,-28 0-2,28 0 1,28 0 0,-28 0 2,28 0-2,-28 0 1,28 0-2,0 0 1,-28 0 0,-28 0 0,56 0 2,-56 0-2,28 0 0,-28 0 0,-28 0 0,56 0 0,-28 0 0,28 0 2,0 0-2,-28 0 0,56 0 0,-84 0 0,28 0 0,-28 0 2,0 0 22,0 0 74</inkml:trace>
    </iact:actionData>
  </iact:action>
  <iact:action type="add" startTime="44790">
    <iact:property name="dataType"/>
    <iact:actionData xml:id="d6">
      <inkml:trace xmlns:inkml="http://www.w3.org/2003/InkML" xml:id="stk6" contextRef="#ctx0" brushRef="#br0">21423 9609 0,'28'0'57,"56"0"-48,56 0 0,0 0-1,84 0 0,0 0 0,28 0 0,-56 0 0,-28-28 2,-56 28-2,0 0 1,-56 0-2,-28 0 1</inkml:trace>
    </iact:actionData>
  </iact:action>
  <iact:action type="add" startTime="46058">
    <iact:property name="dataType"/>
    <iact:actionData xml:id="d7">
      <inkml:trace xmlns:inkml="http://www.w3.org/2003/InkML" xml:id="stk7" contextRef="#ctx0" brushRef="#br0">10753 5295 0,'0'0'1,"-56"-56"6,28 28 8,-28 0-5,0-28-2,-28 0 0,-56 56 0,56-56 0,-112 56 0,28-28 2,28-56-1,-112 84-2,56 0 1,0-28 0,28 0 0,28 28 0,-28-28 2,56 28-2,-28-28 0,-28 0 0,-28 28 0,56-28 0,28 28 0,-56 0 2,28 0-2,-28 0 0,84 0 0,28 0 0,28 0 0,0 0 2,-56 0-2,56 0 8,-56 0-8,0 0 0,28 0 2,-112 0-2,84 28 0,-28-28 0,0 28 0,84-28 1,28 28-2,-28 0 1,0-28 4,28 28-4,-28 28 2,28 28-2,0-28 0,0 0 0,0 28 0,0 0 0,0 0 0,0 0 2,28-28-2,112 56 0,-84-56 0,84 56 0,-28-56 0,56 28 0,-112-56 0,112 28 0,-28 1 2,0-29-2,56-28 0,112 0 0,0 0 0,28 0 0,-28 0 2,28 0-2,-140 0 0,28 0 0,28 0 0,-28 0 0,-84 0 2,28 0-2,-28 0 0,-56 0 0,0 0 0,28 0 0,-28 0 0,0 0 2,0-28-1,-28-1-2,-28 1 1,0 28 0,28 0 1,-28 0 2,28-56-3,-28 0 8,0 0-8,28 28 0,-28 0 0,0 0 2,0 0-4,0 0 2,-28 0 4,28-28-2,-28 28 6,0-56-8,0 56 8,0 0-8,0-56 0,-28 84 0,-28-28 0,0-56 3,-28 28-4,-56 0 1,28 56 0,-28-56 0,28 28 0,0 0 2,-28-28-2,112 56 0,-28-28 0,-28 28 0,28 0 0,0 0 8,28 0 3,-28 0-8,28 0 26,0 0-6</inkml:trace>
    </iact:actionData>
  </iact:action>
  <iact:action type="add" startTime="53944">
    <iact:property name="dataType"/>
    <iact:actionData xml:id="d8">
      <inkml:trace xmlns:inkml="http://www.w3.org/2003/InkML" xml:id="stk8" contextRef="#ctx0" brushRef="#br0">8485 5295 0</inkml:trace>
    </iact:actionData>
  </iact:action>
  <iact:action type="add" startTime="68940">
    <iact:property name="dataType"/>
    <iact:actionData xml:id="d9">
      <inkml:trace xmlns:inkml="http://www.w3.org/2003/InkML" xml:id="stk9" contextRef="#ctx0" brushRef="#br0">2324 10618 0,'112'0'75,"28"0"-67,-28 0 0,56 0 2,-28 0-2,-56 0 0,0 56 0,-56-56 0,56 0 0,-28 28 8,-28-28-6,28 0 6,0 0-8,56 0 0,-28 0 0,-28 0 0,28 0 0,-28 0 0,56 0 0,-84-28 2,28 28-2,28 0 0,-56-28 0,0 28 8,0 0-8,28 0 0,-28-28 20,28 28-16,-28 0-2,28-56-2,0 56 0,28 0 0,0 0 0,-56-28 0,28 28 8,-28 0 32,28-28-32,28 28-8,-56 0 0,0-28 2,0 28-2,0 0 0,0 0 0,0 0 0,28 0 0,-28 0 0,84 0 0,0 0 0,0 0 2,84 0-2,-84 0 0,28 0 0,1 0 0,-29 0 0,-56 0 8,0 0-8,0 0 8,-28 0-6,0 0-2,28 0 0,-28 0 0,56-28 0,28 28 0,0-56 0,-28 56 0,-28 0 0,0-28 2,-28 28-2,28 0-2,0 0 4,-28 0 4,0-28-4,0 28-4,28 0 4,28-28-2,0 28 0,-28 0 0,0 0 0,0 0 8,-28 0-8,0 0 0,0 0 4,0-28-2,28 28-2,0 0 0,0 0 0,-28 0 0,84 0 0,-56-28 0,0 28 0,28 0 2,0 0-2,56 0 0,-84 0 0,112 0 0,-28 0 0,-28 0 2,0 0-2,56 0 0,-56 0 0,-28 0 0,0 0 0,28 0 2,-28 0-2,-28 0 0,28 0 0,28 0 0,0 0 0,-28 0 0,28 0 0,28 0 2,-28 0-2,28 0 0,-56 0 0,0 0 0,-28 0 0,0 0 2,-28 0-2,28 0-2,56 0 4,-28 0-2,28 0 0,56 0 0,-56 0 0,0 0 0,-28 0 0,56 0 2,-56 0-2,-28 0 0,28 0 0,28 0 0,-27 0 0,-1 0 2,0 0-2,56 0 0,-28 0 0,56 0 0,-28 0 0,56 0 2,28 0-2,-84 0 0,28 0 0,-28 0 0,-28 0 0,0 0 0,-28 0 2,28 0-2,-28 0 0,28 0 0,56 0 0,-56 0 0,84 0 0,28 0 2,-84 0-2,84 0 0,-84 0 0,140 0 0,-140 0 0,28 0 2,0 0-2,-84 0 0,56 0 0,28 0 0,-28 0 0,56 0 2,28 0-2,0-56 0,84 28 0,0 28 0,-84 0 0,-83 0 0,55 0 2,-112 0-2,-56 0 0,28 0 0,-28 0 0,28 0 0,28 0 0,-28 0 0,28 0 0,56 0 2,-28 0-2,-28 0 0,-28 0 0,84 0 0,-84 0 0,0 0 2,0 0-2,-28 0 0,56 0 0,0 0 0,56 0 0,-28 0 0,0 0 0,28-28 2,-28 28-2,-28 0 0,0 0 0,-28 0 8,-28 0-8,0 0 0,0 0 2,28 0-2,0 0 8,-28 0-8,0 0 28,0 0-20,0 0-8,28 0 0,28 0 0,56 0 0,-56 0 2,0 0-2,0 0 0,28 0 0,-84 0 1,28 0-2,-28 0 1,0 0 0,0 0 8,0 0-8,0 0 2,0 0-2,0 0 0,0 0 0,0 0 0,0 0 0,0 28 0,0-28 0,0 0 2,0 0-4,28 0 4,28 28-2,28-28 8,-56 0-8,0 0 0,84 0 0,-56 28 2,-28-28-2,0 0 0,28 0 0,0 0 0,-56 0 0,0 0 8,0 0 57</inkml:trace>
    </iact:actionData>
  </iact:action>
  <iact:action type="add" startTime="86108">
    <iact:property name="dataType"/>
    <iact:actionData xml:id="d10">
      <inkml:trace xmlns:inkml="http://www.w3.org/2003/InkML" xml:id="stk10" contextRef="#ctx0" brushRef="#br0">14786 11738 0,'0'28'127,"28"-28"-109,56 0-10,28 0 0,-28 0 0,28 0 0,112 0 2,-56 0-2,56 0 0,0 0 0,-84 0 0,28 0 0,-28 0 0,-56 0 2,28 0-2,-56 0 0,0 0 0,28 0 0,-28 0 0,56 0 0,-28 0 0,-28 0 2,28 0-2,28 0 0,-28 0 0,-28 0 0,0 0 0,0 29 10,-28-29 36,28 0-46,-28 0 1,28 0 0,-28 0-1,56 0 0,-28 0 0,56 0 0,-56 0 0,28 0 2,28 0-2,0 0 0,-56 0 0,28 0 0,-28 0 0,-28 0 2,57 0-2,-29 0 0,28 0 0,-56 0 0,112-57 0,28 29 0,-84 0 0,28 28 0,112-28 2,-84 28-2,0 0 0,56-28-1,-112 28 2,28 0-1,-56 0 2,-28 0-2,0-28 0,0 28 0,0 0 4,0 0-4,0 0 0,0-28 0,28 28 0,28 0 0,-56 0 2,28-28-2,0 28 0,-28 0 0,0 0 0,0 0 0,0 0 0,0 0 4,28 0-4,0-28 0,-28 28 94,0 0-88,0 0 0,0 0-4</inkml:trace>
    </iact:actionData>
  </iact:action>
  <iact:action type="add" startTime="89073">
    <iact:property name="dataType"/>
    <iact:actionData xml:id="d11">
      <inkml:trace xmlns:inkml="http://www.w3.org/2003/InkML" xml:id="stk11" contextRef="#ctx0" brushRef="#br0">2408 12607 0,'0'28'21,"28"-28"-14,28 0 1,0 0 0,0 28 0,0-28 0,28 0 2,0 0-2,56 0 0,-56 0 0,28 0 0,-56 0 0,56 0 2,-28 0-2,0 0 0,28 0 0,56 0 0,-28 0 0,-28 0 0,84 0 2,-56 0-2,56 0 0,-28 0 0,-28 0 0,56 0 0,-84 0 2,-28 0-2,-28 0 0,28 28 0,-56-28 0,0 0 0,0 0 0,0 0 8,0 0-8,56 0 2,0 0-4,84 0 4,-27 0-2,27 0 0,28 0 0,-84 0 0,-28 56 0,-28-56 2,-28 0 2,0 0 22,56 0-17,28 0-8,-28 0-1,28 0 0,-56 0-1,56 0 4,-28 0-4,-28 0 2,28 0-1,-28 0 0,28 0 0,-56 0 2,84 0-3,-56 0 2,56 0-1,56 0 0,-56 0-1,0 0 2,28 0 0,-84 0 0,28 0-1,0 0 0,0 0 0,-28 0 0,28 0 0,0 0 2,0 0-2,28 0 0,-56 0 0,0 0 0,0 0 0,0 0 2,28 0-3,0 0 1,-56 0 1,28 0-1,28 0 0,0 0 2,-56 0-3,0 0 2,28 0-1,0 0 0,-28 0 8,56 0-8,0 0 0,0 0 0,28 0 0,0 0 0,84 0 0,0 0 0,0 0 2,28 0-2,0 0 0,-56 0 0,28 0 0,0 0 0,0 0 2,-27 0-2,27 0 0,28 0 0,-112 0-1,56 0 2,56 0 1,-84 0-2,56 0 0,-84 0 0,-28 0 0,0-28 0,0 28 0,-56 0 2,28 0-2,28 0 0,0 0 0,0 0 0,-28 0 0,-28 0 2,28 0-2,0 0-1,0 0 2,28 0-1,0 0 0,-56 0 0,28 0 0,0 0 0,0 0 2,28 0-2,-28 0 0,0 0 0,28 0 0,0-28 0,0 28 0,-56 0 2,28-28-2,-28 28 0,28 0-1,0 0 2,0 0-1,28 0 0,-28-28 2,0 28-2,0-56 0,-28 56 8,28 0-8,-28 0 8,0 0 12,0 0-20,28 0 2,-28 0-2,0-28 0,0 28 0,0 0 0,0 0 430</inkml:trace>
    </iact:actionData>
  </iact:action>
  <iact:action type="add" startTime="92528">
    <iact:property name="dataType"/>
    <iact:actionData xml:id="d12">
      <inkml:trace xmlns:inkml="http://www.w3.org/2003/InkML" xml:id="stk12" contextRef="#ctx0" brushRef="#br0">17054 12691 0,'84'0'21,"84"0"-13,28 0 0,28 0-1,28 0 2,0 0-2,28-28 4,-27 28-3,-57 0 0,-84 0 0,84 0 0,-56 0 0,28 0 0,-56 0 2,28 0-2,84-28 0,-28 0 0,28 28 0,0 0 0,-56 0 0,-56 0 2,-84 0-2</inkml:trace>
    </iact:actionData>
  </iact:action>
  <iact:action type="add" startTime="94758">
    <iact:property name="dataType"/>
    <iact:actionData xml:id="d13">
      <inkml:trace xmlns:inkml="http://www.w3.org/2003/InkML" xml:id="stk13" contextRef="#ctx0" brushRef="#br0">2716 13643 0,'56'0'39,"-28"0"-31,28 0 0,0 0 0,0 0 0,28 0 0,0 0 0,0 0 0,0 0 2,-56 0-2,56 0 0,0 0 0,-56 0-1,28 0 2,0 28 1,28-28-2,56 0 0,-28 0 0,84 0 0,-28 0 0,-28 0 0,56 0 2,-84 0-2,-28 0 0,56 0 0,-112 29 0,28-29 0,28 0-1,-56 0 2,56 0 0,56 0 0,-56 0-1,140 0 0,0 0 0,141 0 0,-85 0 0,-28 0 2,-56 0-2,28 0 0,-140 0 0,0 0 0,0 0 0,0 0 2,28 0-2,0 0 0,140 0 0,-28 0 0,-28 0 0,28-57 0,84 29 2,-84 28-2,0 0-1,-112 0 2,-28 0-1,0 0 0,-28 0 2,28 0-2,0 0 0,0-28 0,56 0 0,28 28 0,56 0 0,-84 0 2,56 0-2,-56 0 0,-56 0 0,-28 0 0,56 0 0,-28 0 2,-28 0-2,28 0 0,0 0 0,56 0 0,56 0 0,-28 0 0,29 0 2,-1 0-2,56 0 0,-140 0 0,56 0 0,-28 0 0,0 0 2,-56 0-2,140 0 0,-112 0 0,56 0 0,112 0 0,-56 0 0,28 0 2,56 0-2,-84 0 0,0 0 0,-28 0 0,56 0 0,-112 0 2,84 0-3,56 0 2,-84-28-1,28 28 0,-56 0 0,28 0 0,-56 0 2,-56 0-2,-56 0-1</inkml:trace>
    </iact:actionData>
  </iact:action>
  <iact:action type="add" startTime="96513">
    <iact:property name="dataType"/>
    <iact:actionData xml:id="d14">
      <inkml:trace xmlns:inkml="http://www.w3.org/2003/InkML" xml:id="stk14" contextRef="#ctx0" brushRef="#br0">3220 14680 0,'0'28'36,"28"-28"-29,56 0 2,28 28-2,84 0 4,-56-28-3,56 56 0,84-56-1,-56 0 2,112 0-2,0 0 1,-112 0 3,168 0-3,29 0-1,-57 0 2,-112 28-2,-84 0 2,-112-28-1,-28 0 2,0 0 28,28 0-20,0 0-10,28 0-1,-56 0 2,28 0 71,0 0-72,56 0 0,84 0 1,-56 0-2,0 0 2,28 0 0,-84 0-2,0 0 2,-28 0-2,28 0 2,-56 0-2,28 0 4,-28 0 8,28 28 43,0-28-54,56 0 0,-56 0 2,0 28-4,0-28 4,-28 0-1,0 0-2,0 0 2,0 0-2,0 0 1,0 0 6,0 0 6,0 0-1,0 0-14,0-56 25,0 28-14,0 28-8,-28-28 1,56 28-2,-28-28 2,0 28 3,28 0 82,0-28-78,-28 0 0,28 28-4,-56-56-2,56 56 6,-56-28-4,0 0-4,0 0 0,0-28 8,0 0-8,0 0 0,0 28 0,-28-56 0,28 56-1,-56 0 2,28 28-1,0-28 0,0-28 10,0 56-2,0 0-9,-28 0 10,0 0-9,28 0 0,-56 0 0,0-28 0,28 0 2,-56 28-3,56 0 1,0 0 1,0-28-1,0 28 0,-56-28 0,84 28 0,-28 0 0,0-28 1,-28 28 0,0 0-2,0 0 2,28 0-2,0 0 2,0 0-2,-56 0 4,84 0-4,0 0 2,0 0-2</inkml:trace>
    </iact:actionData>
  </iact:action>
  <iact:action type="add" startTime="102627">
    <iact:property name="dataType"/>
    <iact:actionData xml:id="d15">
      <inkml:trace xmlns:inkml="http://www.w3.org/2003/InkML" xml:id="stk15" contextRef="#ctx0" brushRef="#br0">4088 11654 0,'28'0'158,"28"-28"-150,-28-28 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20-11-11T00:36:50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80">
    <iact:property name="dataType"/>
    <iact:actionData xml:id="d0">
      <inkml:trace xmlns:inkml="http://www.w3.org/2003/InkML" xml:id="stk0" contextRef="#ctx0" brushRef="#br0">12378 3838 0,'56'28'102,"140"-28"-95,-28 0 1,56 0 0,0 0 2,56 0-2,0 0 0,-56 0 0,112 0 0,0-84 0,-28 28 2,-84 56-2,84-28 0,28-28 0,84 28 0,0-56 0,-56 84 2,0 0-2,0 0 0,28 0 0,-56 0 0,29 0 0,-29 0 0,0 0 2,0 0-2,-56 0 0,0 0 0,0 0 0,-56 0 0,-28-28 0,-84 28 2,-56 0-4,28 0 4,-56 0 122</inkml:trace>
    </iact:actionData>
  </iact:action>
  <iact:action type="add" startTime="6048">
    <iact:property name="dataType"/>
    <iact:actionData xml:id="d1">
      <inkml:trace xmlns:inkml="http://www.w3.org/2003/InkML" xml:id="stk1" contextRef="#ctx0" brushRef="#br0">7029 6108 0,'0'56'165,"28"-56"-149,84 0-8,-56 0 0,28 28 0,-56-28 0,28 0 10,0 0-2,-56 28-8,28-28 0,0 28 4,0-28-4,0 0 0,-28 28 0,56 0 0,0-28 0,56 0 2,-56 0-2,0 0 0,-28 28 0,0-28 0,28 28 6,-28 0 6,0-28-6,0 0-2,0 0 4,0 0-8,0 0-2,0 0 16,0 0 2,0 0-16,0 0 8,0 0-8,28 0 1,-28 0-4,0 0 5,0 0-2,0 0 0,0 0 16,0-56 0,0 28-4,0 28-12,28-28 4,-56 0-4,28 28 158,0 0-52,0 28-66</inkml:trace>
    </iact:actionData>
  </iact:action>
  <iact:action type="add" startTime="12632">
    <iact:property name="dataType"/>
    <iact:actionData xml:id="d2">
      <inkml:trace xmlns:inkml="http://www.w3.org/2003/InkML" xml:id="stk2" contextRef="#ctx0" brushRef="#br0">3752 7284 0,'28'0'132,"28"0"-124,56-56 1,56 56-1,-56-28 0,0 28 0,28 0 0,0 0 0,-56 0 0,-56 0 0,112 0 0,-84 0 2,0 0-2,28 0 0,0 0 0,84 0 0,-56 0 2,28 0-2,28 0 0,-84 0 0,-28 0 0,28 0 0,29 0 0,-57 0 0,0 0 2,28 0-2,0 0 0,56 0 0,-28 0 0,84 0 0,-28 0 2,0 0-2,-28 0 0,-28 0 0,-28 0 0,0 0 0,0 0 0,0 0 2,-56 0-2,0 0 0,56 0 0,-28 0 0,56 0 0,-28 0 2,-28 0-2,112 0 0,-28 0 0,-28 0 0,0 0 0,-84 0 0,56-28 2,-56 28-2,28 0 0,0 0 0,28 0 0,28 0 0,-28 0 2,0 0-2,112 0 0,0 0 0,-28 0 0,28 0 0,-28 0 2,-56 0-2,-28 0 0,0 0 0,-56 0 0,28 0 0,0 0 0,28 0 0,-28 0 0,28 0 2,56 0-2,0 0 0,0 0 0,-28 0 0,0 0 0,-56 0 2,28 0-2,-28 0 0,28 0 0,-56 0 0,28 0 0,0 0 2,0 0-2,0 0 0,84 0 0,-56 0 0,29 0 0,55 0 0,0 0 2,-28 0-2,56 0 0,-84 0 0,-28 0 0,84 0 0,-84 0 0,0 0 2,-28 0-2,28 0 0,-28 0 0,0-28 0,-28 28 0,0 0 0,56 0 2,-56-28-2,28 28 0,0 0 0,0 0 0,0 0 0,-28 0 8,0 0-8,0 0 12,0 0-12,28 0 0,-28 0 8,0 0-8,0 0 0,0 0 0,0 0 0,0 0 0,0 0 0,28 0 24,-28 0 0,0 0 32,0 0-36,0 0 138,0 0-136</inkml:trace>
    </iact:actionData>
  </iact:action>
  <iact:action type="add" startTime="14967">
    <iact:property name="dataType"/>
    <iact:actionData xml:id="d3">
      <inkml:trace xmlns:inkml="http://www.w3.org/2003/InkML" xml:id="stk3" contextRef="#ctx0" brushRef="#br0">15094 7340 0,'0'28'154,"28"-28"-148,0 0 2,0-28 2,56 28-2,0-28 0,0 28 0,0 0 0,56 0 0,-112 0 2,0 0 244</inkml:trace>
    </iact:actionData>
  </iact:action>
  <iact:action type="add" startTime="22626">
    <iact:property name="dataType"/>
    <iact:actionData xml:id="d4">
      <inkml:trace xmlns:inkml="http://www.w3.org/2003/InkML" xml:id="stk4" contextRef="#ctx0" brushRef="#br0">3052 8293 0,'56'0'78,"112"0"-71,-84 0 3,112 0-2,0 84 0,0-84 0,-84 0 0,56 56 0,-28-28 2,-56-28-2,56 0 0,56 0 0,-112 0 0,56 0 0,0 0 0,28 0 2,-56 0-2,84 0 0,-112 0 0,0 0 0,0 0 0,0 0 2,-27 0-1,27 0 6,-56 0-7,28 0 0,28 0 8,-56 0-8,0 0 0,28 0 0,0 0 0,28 0 0,28 0 2,-28 0-2,-28 0 0,56 0 0,0 0 0,-56 0 0,28 0 0,56-28 2,-56 28-2,0 0 0,-56-28 0,28 28 0,0 0 0,-28-28 0,56 28 2,-56 0-2,28 0 0,0-28 0,0-28 0,56 56 0,-56 0 2,0 0-2,28 0 0,-28-56 0,0 28 0,0 28 0,28 0 0,0 0 0,-28 0 0,0 0 2,84 0-2,-56-28 0,0 28 0,84 0 0,-56-28 0,0 28 2,84 0-2,-56 0 0,28 0 0,56 0 1,0-28-2,0 28 1,-28 0 2,-28 0-2,-84 0 0,-28 0 0,28 0 0,-56 0 0,84-28 2,-56 28-2,0-28 0,0 28 0,0 0 0,-28 0 0,0 0 2,0 0-4,0 0 2,0 0 0,0 0 16,28 0-8,-28 0-6,0 0-2,28 0 0,56 0 0,-84 0 0,28 0 0,-28 0 2,0 0 10</inkml:trace>
    </iact:actionData>
  </iact:action>
  <iact:action type="add" startTime="24405">
    <iact:property name="dataType"/>
    <iact:actionData xml:id="d5">
      <inkml:trace xmlns:inkml="http://www.w3.org/2003/InkML" xml:id="stk5" contextRef="#ctx0" brushRef="#br0">13302 8433 0,'28'0'123,"28"0"-116,0-56 1,28 56 0,-28 0 0,0 0 2,0 0-2,28 0 0,-56 0 0,56 0 0,0 0 0,28 0 0,-56 0 2,84 0-2,-28 0 0,-28-28 0,0 28 0,28 0 0,-56 0 0,0 0 0,-28 0 2,0 0-2,0 0 0,0 0 0,84-28 0,-56 28 0,0 0 0,0 0 0,-28 0 2,0 0-4,28 0 4,-28 0 64,0 0-66,0 0 0,0 0 0,0 0 10,0 0 6,0 0-4,-28-28-12,28 28 4,28-28 4,0 28-8,-28 0 8,0 0 0,0 0 4,0 0 28,0 0-40,28 0 10,-28 0-10,0 0 0,0 0 0,0 0 0,0 0 4,0 0 12,28 0 90,-28 0-58,0 0-16,0 0-28,0 0 0,0 0 4,0 0-8,0 0 0,0 0 4,0 0 6,0 0-10,0 0 0,28 0 8,-28 0-8,0 0 0,0 0 0,0 0 2,28 0 6,-28 0 0,0 0-8,0 0 8,28 0-8,-28 0 0,0 0 0,56 0 2,-28 0-2,0 0 0,28 0 0,-28 0 0,0 0 0,0 0 0,0 0 2,0 0-4,28 0 4,-56 0-2,0 0 0,0 0 0,0 0 0,0 0 0,0 0 8,0 0 0,56 0-4,-28 0 6,0 0-10,0 0 0,-28 0 0,0 0 0,28 0 0,-28 0 0,0 0 2,0 0 2,-28 28-4,28-28 0,28 0 8,0 0-8,28 0 0,0 0 0,0 0 2,0 0-2,-56 28 0,0-28 0,28 0 0,-28 0 0,29 0 8,-29 0-2,0 0-6,28 0 0,56 0 0,-56 0 0,28 0 0,28 0 2,-28 0-2,0 0 0,-56 0 0,0 0 0,0 0 0,0 0 0,0 0 0,0 0 0,28 0 8,28 0-8,-56 0 0,28 0 0,0 0 0,0 0 0,-28 0 0,28 0 0,0 0 4,-28 0 10</inkml:trace>
    </iact:actionData>
  </iact:action>
  <iact:action type="add" startTime="36118">
    <iact:property name="dataType"/>
    <iact:actionData xml:id="d6">
      <inkml:trace xmlns:inkml="http://www.w3.org/2003/InkML" xml:id="stk6" contextRef="#ctx0" brushRef="#br0">22319 8293 0,'28'0'103,"0"0"-95,0 0 0,28 0 0,0 0 0,0 0 2,28 0-2,0 0 0,0 0 0,0 0 0,-28 0 0,28 0-1,-56 0 4,0 0-6,0 0 12,0 0 31,0 0-28,-84 28 162,-140 0-174,-84-28 0,-28 0-1</inkml:trace>
    </iact:actionData>
  </iact:action>
  <iact:action type="add" startTime="37753">
    <iact:property name="dataType"/>
    <iact:actionData xml:id="d7">
      <inkml:trace xmlns:inkml="http://www.w3.org/2003/InkML" xml:id="stk7" contextRef="#ctx0" brushRef="#br0">2772 9665 0,'84'0'74,"0"0"-64,84-28-2,28 28 0,0 0 0,28 0 0,-140 0 0,-56 0 10,0 0 20,0 0-24,0 0-6,84 0 0,-56-28 0,28 28 0,-28 0 0,0 0 0,-28 0 5,0 0 46,0 0-43,0 0-8,0 0 2,0 0 6,0 0-8,0 0 0,28 0 0,0 0 0,0 0 0,28 0 2,-28 0-2,28 0 0,28 0 0,-84 0 0,84 0 0,-28 0 0,-56 0 2,112 0-2,-56 0 0,0 0-1,-28 0 2,56 0-1,-84 0 3,28 0-4,-28 0 1,0 0 8,28 0-5,1 0 6,-29 0 23,0 0-16,0-28-16,0 0 0,0-56 0,28 0 0,-28 28 2</inkml:trace>
    </iact:actionData>
  </iact:action>
  <iact:action type="add" startTime="39349">
    <iact:property name="dataType"/>
    <iact:actionData xml:id="d8">
      <inkml:trace xmlns:inkml="http://www.w3.org/2003/InkML" xml:id="stk8" contextRef="#ctx0" brushRef="#br0">7281 4903 0,'-28'0'16,"-28"0"-8,28 0 8,0 0-8,0 0 0,-28 0 0,28 28 1,0 0 66,28 0-67,0 84-1,0-84 2,0 0 1,-28 28-2,28 0 0,0 28 0,0 0 8,0-28-8,0 0 0,0 0 0,0 0 1,56-28 0,-28 28-1,0-28 0,-28 0 0,28-28 0,0 28-1,0 0 14,0 0-13,0-28 0,28 56 1,-28-56 0,84 28-1,-56-28 0,112 0 0,-56 0 0,-28 0-1,0 0 2,0 0-1,-28-28 0,0-28 2,0 28 6,-28 0-8,0-28 0,28 28 0,-28 0 10,0-56-10,0 28 0,-28 0 8,0-56-8,0 84 0,28-56 2,-28 0 2,0 56-4,28 0 0,-28 0-1,0-56 1,0 56 1,0 0-2,0-28 2,0 0-1,-28 0 0,0 28 8,0 0-8,-56-28 2,56 28-3,-28 0 2,-28 0-1,0 28 0,0 0-1,0-28 4,56 28-3,0-56 8,0 28-8,0 28 36,-28 0-36,-28 28-1,56 0 1,-28 0 1,0 0-1,28-28 0,0 56 0,28-28 1,-56 0 0,28 0 23,28 0-8,-56 28-16,56-28 0,-28 28 0</inkml:trace>
    </iact:actionData>
  </iact:action>
  <iact:action type="add" startTime="40602">
    <iact:property name="dataType"/>
    <iact:actionData xml:id="d9">
      <inkml:trace xmlns:inkml="http://www.w3.org/2003/InkML" xml:id="stk9" contextRef="#ctx0" brushRef="#br0">7057 5659 0,'-56'84'8,"56"-56"-2,-56 28 3,-28 0-2,28 28 4,-28 29-3,-28-29 0,0 0 0,-28 0 0,0 56 0,0-28 0,27 0 2,-27-56-2,28 56-1,0-28 2,0 28-1,56-56 0,-28 0 1,28 0 0,0-56-1,0 84 0,28-84 0,-28 84 0,28-84 0,-28 56-1,28 0 1,0-28 0,-28 0 1,-28 84-1,56-112 6,0 56-7,-28-28 1,56 0 1,-28 0-1,-28 28 0,0-28 0,28 28 0,0 1-1,0-29 2,0 0-2,28 0 2,-28-28-1,28 56 0,-28-28 0,0 0 15,0 0-14,28 0-1,-28-28 0,0 28 4,0 0 8,28 0-8,-28 0-4,0 0-1,0 0 1,-28 56 3,28-56-3,-28 28 0,56-28 192,0 0-150,-56 0-42</inkml:trace>
    </iact:actionData>
  </iact:action>
  <iact:action type="add" startTime="42322">
    <iact:property name="dataType"/>
    <iact:actionData xml:id="d10">
      <inkml:trace xmlns:inkml="http://www.w3.org/2003/InkML" xml:id="stk10" contextRef="#ctx0" brushRef="#br0">7673 9721 0,'84'0'77,"-28"0"-67,28 0-2,28 0 0,0 0-1,-56 0 2,56 0-1,-28 0 0,0 0 1,-28 0 0,0 0-2,-28 0 2,0 0-2,0 0 2,0 0-2,28 0 2,-28 0 15,0 0-7,28 0 98,-28-56-108,28 28 2,-28 28-1,0-28 0</inkml:trace>
    </iact:actionData>
  </iact:action>
  <iact:action type="add" startTime="46949">
    <iact:property name="dataType"/>
    <iact:actionData xml:id="d11">
      <inkml:trace xmlns:inkml="http://www.w3.org/2003/InkML" xml:id="stk11" contextRef="#ctx0" brushRef="#br0">20695 9609 0,'0'0'1,"56"28"6,-28-28 0,0 0 1,28 28 0,0-28 1,0 0 0,0 0-1,28 0 0,28 0 0,-56 0 0,-28 0 0,0 28 0,0-28 64,56 0-63,-56 0-2,28 0 2,-28 0 1,28 0-3,-28 0 2,28 0-2,28 0 2,-56 0-2,28 0 1,0 0 2,56 0-1,-28 0-2,0 0 2,-28 0-2,0 0 1,0 0 0,28 0 3,-28 0-4,0 0 2,28 0-2,-56 0 1,0 0 0,0 0 0</inkml:trace>
    </iact:actionData>
  </iact:action>
  <iact:action type="add" startTime="48586">
    <iact:property name="dataType"/>
    <iact:actionData xml:id="d12">
      <inkml:trace xmlns:inkml="http://www.w3.org/2003/InkML" xml:id="stk12" contextRef="#ctx0" brushRef="#br0">3080 10646 0,'28'0'71,"0"0"-63,0 0 0,0 0-1,0 0 1,28 0 0,-28 0 3,28 0-4,28 0 2,0 0-2,0 0 2,0 0-2,0 0 2,28 0 0,-28 0 0,-28 0-2,56 0 1,-56 0 0,-28 0 1,56 0-2,-56 0 1,28 0 3,0 0-4,0 0 1,0 0 0,28 0 1,84 0-2,-28-28 2,28 28 0,28 0 0,-84 0-2,-28 0 1,84 0 1,-56 0-1,-28 0 6,-56 0-6,28 0 0,29 0 0,27-28 0,-28-28-1,84 56 2,-84 0 1,28 0-3,-56 0 2,0 0-2,0 0 5,-28 0 65,0 0-8</inkml:trace>
    </iact:actionData>
  </iact:action>
  <iact:action type="add" startTime="58127">
    <iact:property name="dataType"/>
    <iact:actionData xml:id="d13">
      <inkml:trace xmlns:inkml="http://www.w3.org/2003/InkML" xml:id="stk13" contextRef="#ctx0" brushRef="#br0">7197 3810 0,'0'-28'183,"-28"56"-166,28 0-9,0 0 0,0 0-1,0 0 1,0 0 0,28-28 112,0 0-108,0 0 59,0 0-64,0 0 2,0-28-1,28 28 0,-56-28-1,28 28 1,0-28 14,0 0-13,0 0 19,-28 0 25,0 0-21,0 0-23,0 0 4,0-28 19,0 28-16,0 0-8,-28 0 5,0 28-6,0 0 119,0 0-112,0 0-6,0 0 0,-28 0 8,28 0-8,-28 0 13,-28 0-6,84 28-6,-56-28-2,28 28 15,28 0 114,0 0-124,0 0 2,0 0-6,0 0 0,0 0 1,0 0-2,0 0 9,84-28 138</inkml:trace>
    </iact:actionData>
  </iact:action>
  <iact:action type="add" startTime="65455">
    <iact:property name="dataType"/>
    <iact:actionData xml:id="d14">
      <inkml:trace xmlns:inkml="http://www.w3.org/2003/InkML" xml:id="stk14" contextRef="#ctx0" brushRef="#br0">15234 6220 0,'0'-28'63,"0"56"25,-28 0-10,28 0-57,-28-28-14,28 28 5,-28 28 103</inkml:trace>
    </iact:actionData>
  </iact:action>
  <iact:action type="add" startTime="66971">
    <iact:property name="dataType"/>
    <iact:actionData xml:id="d15">
      <inkml:trace xmlns:inkml="http://www.w3.org/2003/InkML" xml:id="stk15" contextRef="#ctx0" brushRef="#br0">14506 5827 0,'-56'28'12,"28"0"3,0-28-7,28 28 0,0 0 16,0 0-16,0 0 24,0 0-8,0 0-7,28-28-1,0 29-1,28-29 61,-28-29-56,0 29-8,0-28 0,-28 0-4,28 28 5,-28-28 1,28 0-7,0 0 5,-28 0 17,0 0 29,0 0-51,0 0 19,-28 28-18,0 0 62</inkml:trace>
    </iact:actionData>
  </iact:action>
  <iact:action type="add" startTime="68071">
    <iact:property name="dataType"/>
    <iact:actionData xml:id="d16">
      <inkml:trace xmlns:inkml="http://www.w3.org/2003/InkML" xml:id="stk16" contextRef="#ctx0" brushRef="#br0">16046 5799 0,'0'56'96,"0"-28"-80,-28 0-9,28 0 5,-28 28 4,28-28 0,0 0 10,0 1 48,28-29-41,0 0-2,0-29 9,0 29-28,-28-28 8,0-28-8,0 28 32,0 0-19,0 0 6,0 0-23,0 0 8,0 0 94</inkml:trace>
    </iact:actionData>
  </iact:action>
  <iact:action type="add" startTime="77363">
    <iact:property name="dataType"/>
    <iact:actionData xml:id="d17">
      <inkml:trace xmlns:inkml="http://www.w3.org/2003/InkML" xml:id="stk17" contextRef="#ctx0" brushRef="#br0">3920 12775 0,'0'28'151,"28"-28"-139,28 0-4,-28 0 0,28 0 0,0 0 2,-28 0-2,28 0 0,0 0 0,56 0 0,0 0 0,-28 0 0,0 0 0,56-28 2,-84 28-2,28 0 0,0 0 0,28 0 0,-28-28 0,-56 28 10,0 0-4,0 0-6,28 0 0,56 0 2,-56 0-2,28 0 0,0 0 0,-56 0 0,56 0 0,-56 0 0,0 0 0,28 0 0,1 0 2,27 0-2,0 0 0,28 0 0,-28 0 0,0-28 0,112 0 2,-112 28-2,28 0 1,0-84-2,0 84 2,-28 0-2,-28 0 1,-28 0 2,28 0-4,0 0 4,0 0-2,28 0 0,-28 0 0,56 0 0,0 0 0,0 0 0,0 0 0,0 0 2,-28 0-2,-28 0 0,-28 0 8,0 0-8,0 0 4,0 0 4,28 0-8,-28 0 0,0 0 0,0 0 0,28 0 0,-28 0 0,0 0 0,28 0 2,0 0-2,0 0 0,-28 0 0,56 0 0,-28 0 0,28 0 0,0 0 2,0 0-2,0 0 0,0 0 0,-28 0 0,0 0 0,0 0 0,-28 0 0,0 0 0,0 0 20,0 0-8,0 0-11,0 0 0,0 0 12,0 0 18,0 0-19,0 0-12,0 0 0,28 0 8,-28 0-8,56 0 0,-56 28 44,0-28-28,0 0-16,28 0 8,-28 0 0,0 28 0,28-28-8,-28 0 12,0 0-12,0 0 0,0 0 6,0 0-6,0 0 0,0 0 4,0 0 60,28 0 50,-28 0-40,28 0-54,0 0 0,-56 28-16,28-28-4,28 0 20,0 0-6,-28 0-16,0 28 4,0-28-2,28 0 0,-28 0 8,0 0-8,0 0 0,0 0 8,28 0-8,-28 0 4,28 0 5,0 0-2,-28 0-5,28 0-2,-28 0 0,56 0 0,-56 0 0,0 0 1,28 0 6,-28 0 1,0 0 0,0 0-8,28 0 0,-28 0 0,28 0 2,-28 0-2,0 0 0,28 0 0,0 0 0,28 0 0,-56 0 0,0 0 8,0 0-6,0 0 22,0 0-24,0 0 8,0 0-8,0 0 0,28 0 12,-27 0-12,-1 0 4,0 0 2,0 0 2,0 0-2,0 0-4,0 0 2,0 0 8,28 0-4,-28 0 0,0 0-8,0 0 0,0 0 0,28 0 10,0 0-10,28-28 0,-28 28 0,0 0 0,0 0 0,28 0 0,28 0 0,-56 0 2,28-28-2,-28 28 0,0 0 0,28 0 0,-28 0 0,-28 0 0,0 0 0,28 0 12,-28 0 2,28 0-14,28 0 0,0 0 0,-28 0 0,0 0 2,0 0 6,0 0-8,-28 0 4,0 0 70,0 0 6,28 0-68,-28 0-4,0 0 24</inkml:trace>
    </iact:actionData>
  </iact:action>
  <iact:action type="add" startTime="80881">
    <iact:property name="dataType"/>
    <iact:actionData xml:id="d18">
      <inkml:trace xmlns:inkml="http://www.w3.org/2003/InkML" xml:id="stk18" contextRef="#ctx0" brushRef="#br0">14730 12551 0,'0'56'134,"28"-56"-115,56 56-11,-28-56 8,-28 28 0,0 0-2,0-28 16,0 28 4,0 0-14,0-28 4,0 0-16,0 0 0,0 0 0,0 0 0,0 0 8,0 0 70,0 0-78,0 0 2,0 0 22,0 0 13,0 0-12,0 0-25,0 28 16,0-28 4,0 0-14,0 0 2,0 0 4,0 28 44,0-28-56,0 0 8,28 0 0,-28 0 4,0 0-4,0 0-8,0 28 0,0-28 0,28 0 0,-28 0 2,0 28-4,0-28 2,0 0 8,0 28 40,0-28-28,0 0-20,0 0 0,28 0 0,-28 0 8,28 0-8,-28 0 2,0 0 2,0 0 4,0-28-8,0 28 4,-28-28-4,28 28 0,0-28 8,0 28-4,0 0 0,28 0 0,-28-56 16,0 56 32,28-28-36,-28 0 150,0 0 92,28 0-257</inkml:trace>
    </iact:actionData>
  </iact:action>
  <iact:action type="add" startTime="86667">
    <iact:property name="dataType"/>
    <iact:actionData xml:id="d19">
      <inkml:trace xmlns:inkml="http://www.w3.org/2003/InkML" xml:id="stk19" contextRef="#ctx0" brushRef="#br0">12910 13812 0,'28'0'153,"0"0"-145,56 0 0,28 0 0,-28 0 0,28 0 0,56 0 2,-28 0-2,-84 0 0,84 0 0,-56 0 0,-28 0 0,0 0 0,-28 0 0,0 0 0,0 0 0,0 0 0,28 0 2,-28 0-2,56 0 0,0 0 0,0 0 0,0 0 0,-28 0 0,-28 0 2,0 0-2,0 0 0,0 0 12,0 0-8,28 0 0,28 0-4,-56 0 0,56 0 0,-28 0 0,-28 28 0,28-28 0,0 0 0,-28 0 22,0 0-22,0 0 8,28 0-8,-28 0 0,28 0 0,28 28 0,-56-28 0,56 0 2,-56 0-2,0 0 0,0 0 0,56 0 0,-28 0 0,0 0 0,28 0 2,0 0-2,-28 0 0,56 0 0,-84 0 0,28 0 0,0 0 0,0 0 0,-28 0 0,28 0 2,0 0-2,0 0 0,28 0 0,-28 0 0,0 0 0,28 0 0,-28 0 2,0 0-2,0 0 0,0 0 0,56 0 0,-28 0 0,-56 0 0,56 0 0,-56 0 0,84 0 2,-28 0-2,-56 0 0,56 0 0,-28 0 0,28 0 0,-56 0 0,0 0 2,0 0-2,0 0 0,0 0 0,28 0 0,-28 0 0,84 0 0,-84 0 1,0 0-2,56 0 3,-28 0-2,-28 0 0,56 0 0,-56 0 0,0 0 0,0 0 8,1 0 0,-1 0-8,0 0 0,0 0 0,0 0 0,0 0 0,0 0 0,0 0 0,0 0 0,0 0 0,0 0 21,0 0-6,0 0-3,0 0 36,0 0-32,0 0-16,28 0 0,-28 0 4,0 0 4,0 0 4,0 0-6,0 0 10,28 0-16,-28 0 12,56 0-12,-56 0 8,0 0-8,28 0 8,0 0 0,-28 0-8,56 0 2,-56 0-4,28 0 4,-28 0-2,0 0 0,0 0 0,0 0 0,28 0 0,28 0 0,-28 0 10,0 0-10,-28 28 0,0-28 0,28 0 0,28 0 0,-28 0 0,0 0 0,-28 0 2,0 0-2,28 0 0,0 0 0,-28 0 0,28 0 0,0 0 0,28 0 2,0 0-2,0 0 0,0 0 0,-28 0 0,0 0 12</inkml:trace>
    </iact:actionData>
  </iact:action>
  <iact:action type="add" startTime="90018">
    <iact:property name="dataType"/>
    <iact:actionData xml:id="d20">
      <inkml:trace xmlns:inkml="http://www.w3.org/2003/InkML" xml:id="stk20" contextRef="#ctx0" brushRef="#br0">3976 14848 0,'196'0'109,"-56"0"-102,0 0 1,56 0 0,-112 0 0,-28 28 0,0-28 0,28 0 2,0 56-2,0-56 0,-28 0 0,0 0 0,28 0 0,0 0 0,0 0 2,0 0-2,28 0 0,0 0 0,-28 0 0,28 0 0,1 0 2,-29 0-2,28 0 0,56-28 0,0 0 0,-28 28 0,56 0 0,56 0 2,-28 0-2,0 0 0,-28 0 0,-112 0 0,-28 0 0,-28 0 0,0 0 0,28 0 0,-28 0 10,0 0-9,28 0-2,56 0 1,-28 0 0,-28 0 0,-28 0 2,0 0-4,0 0 78,0 0-76,56-56 0,28 56 0,-28-56 0</inkml:trace>
    </iact:actionData>
  </iact:action>
  <iact:action type="add" startTime="91129">
    <iact:property name="dataType"/>
    <iact:actionData xml:id="d21">
      <inkml:trace xmlns:inkml="http://www.w3.org/2003/InkML" xml:id="stk21" contextRef="#ctx0" brushRef="#br0">9773 14904 0,'28'0'109,"28"0"-101,28-56 0,-28 28 0,0 28 0,28 0 0,28-56 0,28 56 2,28-28-2,-28 28 0,84-56 0,-28 28 0,0 28 0,0-28 0,28 28 2,-140-28-2,0 28 0,-28 0 0,-28 0 0,28 0 0,28 0 0,-56 0 0,0 0 2,28 0-2,57 0 0,55 0 0,-84 0 0,28 0 0,-56 0 8,-28 0-8,-28-28 114,28 28-113,0 0-2,0-28 1</inkml:trace>
    </iact:actionData>
  </iact:action>
  <iact:action type="add" startTime="92023">
    <iact:property name="dataType"/>
    <iact:actionData xml:id="d22">
      <inkml:trace xmlns:inkml="http://www.w3.org/2003/InkML" xml:id="stk22" contextRef="#ctx0" brushRef="#br0">13554 14680 0,'84'0'97,"0"0"-87,0 0-2,56 0 0,28 0 0,56 0 2,-28 0-4,-84 0 2,56 0 2,-84 0-2,28 0 0,0 0 0,56 0 0,-28 0 0,84 0 2,-56 0-2,0 0 0,0 0 0,-28 28 0,-56 28 0,-56-56 0,28 0 138,-28 0-122,0 0-8,0 0-4,28 0 6,-28 0-10,56 28 0,56-28 0,-84 0 0,56 0 0,56 0 2,-84 0-2,56 0 0,56 0 0,-56 0 0,-28 0 0,112 0 0,-28 0 2,-84 0-2,112 0 0,-27 0 0,27 0 0,-28 0 0,28 0 2,-84 0-2,-56 0 0,28 28 0,-84-28 0,28 28 8,-28-28-8,0 0 0,28 0 0,-28 0 2,84 0-2,-28 0 0,-56 0 0,56 0 8,-56 0-8,56 0 0,-28 0 2,-28 0-2,0 0 0,0 0 0,0 0 20,0 0-20,28 0 0,28 0 0,0 0 2,28 0-2,84 0 0,-56 28 0,-28-28 0,-56 28 0,112-28 0,-84 0 0,28 84 2,84-56-2,-140-28 0,28 0 0,-28 0 0,0 0 0,28 0 0,-56 0 0,0 0 6,0 0 12,0 0-16,0 0-2,56 0 0,0 0 0,-28 0 0,0 0 0,-28 0 0</inkml:trace>
    </iact:actionData>
  </iact:action>
  <iact:action type="add" startTime="94165">
    <iact:property name="dataType"/>
    <iact:actionData xml:id="d23">
      <inkml:trace xmlns:inkml="http://www.w3.org/2003/InkML" xml:id="stk23" contextRef="#ctx0" brushRef="#br0">2912 15913 0,'0'28'87,"56"-28"-58,56 0-22,28 28 1,112-28 0,-56 0 0,140 0 0,-84 0 0,84 0 2,-112 0-2,0 0 0,-56 0 0,-112 0 0,84 28 0,-56-28 2,0 0-2,84 0 0,-28 0 0,-27 0 0,55 0 0,-84 0 0,56 0 2,28 28-2,-56-28 0,-28 28 0,0 0 0,-56 0 8,0-28-8,56 0 8,0 0-8,28 0 2,-56 0-2,-28 0 0,28 0 0,-28 0 0,0 0 0,0 0 4,0 0 76,28 0-68,-28 0-12,0 0 0,0 0 0,0 0 0,28 0 0,0 0 8,0 0 4,-28 0-12,0 0 0,0 0 0,28-28 4,-28 28 0,0 0-2,0 0-2,84 0 0,28 0 0,-84 0 0,28 0 0,-56 0 2,28 0-4,-28 0 2,0 0 0</inkml:trace>
    </iact:actionData>
  </iact:action>
  <iact:action type="add" startTime="100239">
    <iact:property name="dataType"/>
    <iact:actionData xml:id="d24">
      <inkml:trace xmlns:inkml="http://www.w3.org/2003/InkML" xml:id="stk24" contextRef="#ctx0" brushRef="#br0">6777 17285 0,'0'0'1,"56"28"14,-28-28-8,28 0 3,56 0-2,-56 0 0,0 0 0,0 0 0,-28 0 0,28 0 0,0 0 0,0 0 2,0 0-2,28 0 0,-28 0 0,0 0 0,56 0 0,0 0 0,0 0 2,-28 0-2,-28 0 0,-28 0 0</inkml:trace>
    </iact:actionData>
  </iact:action>
  <iact:action type="add" startTime="105206">
    <iact:property name="dataType"/>
    <iact:actionData xml:id="d25">
      <inkml:trace xmlns:inkml="http://www.w3.org/2003/InkML" xml:id="stk25" contextRef="#ctx0" brushRef="#br0">11369 4875 0</inkml:trace>
    </iact:actionData>
  </iact:action>
  <iact:action type="add" startTime="111326">
    <iact:property name="dataType"/>
    <iact:actionData xml:id="d26">
      <inkml:trace xmlns:inkml="http://www.w3.org/2003/InkML" xml:id="stk26" contextRef="#ctx0" brushRef="#br0">21703 16837 0,'-84'0'98,"-56"28"-90,-28-28 2,-28 56-2,56-28 0,-84 84 0,140-84 0,-28 0 0,28 0 2,0 0 23,84 0-24,-84 0-1,0 0 2,-56 0-2,-56-28 0,0 28 0,28 0 0,56-28 0,0 0 0,0 28 2,28-28-2,-28 56 0,56-28-1,0-28 2,-56 0-1,27 0 2,-27 0-2,-28 28 0,-56-28 0,28 0 0,-28 0 0,28 0 2,-28 0-2,112 0 2,-56 0-4,84 0 2,-112 0 0,56 0 0,28 0 2,-140 0-2,56 0 0,0 0-1,-84 0 2,28 0-1,28 0 2,0 0-2,56 0 0,56 0-1,56 0 2,-28 0-1,-28 0 0,28 0 0,0 0 0,-28 0 1,28 0 0,-56 0-1,28 0 0,-56 0 0,0 0 0,-28 0 1,-28 0 0,56 0-1,-56 0 0,0 0 0,-28 0 0,112 0 0,-28 0 2,-56 0-2,84 0 0,28 0 0,-28 0 0,84 0 0,-28 0 0,-1 0 0,29 0 10,0 0-12,-28 0 4,0 0-2,-28 0 0,28 0 0,-56 0 0,0 0 0,28 0 0,28 0 2,-56 0-2,-28 0 0,112 0 0,-28 0 0,0 0 0,-28 0 0,-28-28 0,28 28 0,0 0 0,28 0 2,-112 0-2,56 0 0,28 0 0,-28 0 0,-28 0 0,0 0 2,-28 0-2,28 0 0,56 0 0,-28 0 0,28 0 0,28 0 2,0 0-2,28 0 8,-56 0-8,28 0 0,-112 85 0</inkml:trace>
    </iact:actionData>
  </iact:action>
  <iact:action type="add" startTime="124222">
    <iact:property name="dataType"/>
    <iact:actionData xml:id="d27">
      <inkml:trace xmlns:inkml="http://www.w3.org/2003/InkML" xml:id="stk27" contextRef="#ctx0" brushRef="#br0">2800 18490 0,'28'0'85,"56"0"-78,-28 0 1,28-28 0,56 28-1,-56 0 4,28 0-3,-28-28 0,28 28-1,28-28 4,-28 0-5,0 28 4,56 0-2,-56-56 0,56 28 0,-112 28-1,28 0 2,0-28-2,-28 0 4,0 28-3,28 0 0,-56 0 0,0 0 0,0-28 0,0 0 0,0 28 4,0 0-5,0 0 54,0-56-53,0 56 0,28-28-2,-28 0 4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20-11-11T00:36:50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1625">
    <iact:property name="dataType"/>
    <iact:actionData xml:id="d0">
      <inkml:trace xmlns:inkml="http://www.w3.org/2003/InkML" xml:id="stk0" contextRef="#ctx0" brushRef="#br0">23131 9441 0,'-28'0'93,"-56"0"-84,-84 0-1,0 0 2,-56 0-3,28 0 1,-84 0 1,-28 0-1,0 0-1,-28 0 4,-28 0-3,0 0-1,56 0 2,84 0-2,168 0 2,0 0-2,-28 0 3,56 0-2,-56 0 8,28 0-8,-28 0 0,-28 0 1,-56 0-2,0 0 4,-29 0-4,57 0 2,0 0-2,0 0 2,28 0-1,0 0 0,28 0 1,0 0-1,28 0 1,0 0-2,-28 0 1,56 0 1,0 0 121,0 0-123,-28 0 2,56 28 158</inkml:trace>
    </iact:actionData>
  </iact:action>
  <iact:action type="add" startTime="25815">
    <iact:property name="dataType"/>
    <iact:actionData xml:id="d1">
      <inkml:trace xmlns:inkml="http://www.w3.org/2003/InkML" xml:id="stk1" contextRef="#ctx0" brushRef="#br0">17390 11206 0,'56'0'122,"0"-28"-115,112 0 1,-56-28 0,28 56 2,28-56-1,0 56-2,28-28 1,-56 0 1,57 0-2,-113 28 1,28 0 3,-56 0-4,28 0 1,0 0 0,-28 0 0,0 0 0,28 0 3,0 0-4,-28 0 1,28 0 0,0 0 0,0 0 0,0 0 0,-28 0 2,0 0-2,0 0 0,-28 0 0,56 0 0,-28 0 0,28 0 0,-56 0 0,28 0 2,28 0-2,0 0 0,-28 0 0,0 0 0,0 0 1,-28 0-2,0 0 3,0 0-1,28 0-2,-28 0 10,28 0-10,28 0 1,0 0 0,56 0 2,-84 0-1,0 0-2,-28 0 1,0 0 0,28 0 60,0 0-60,-28 0 0,84 0 0,-56 0 2,84 0-2,-56 0 0,28 0 0,-56 0 0,56 0 0,-28 0 2,0 0-1,-28 0-2,-28 0 1,0 0 0,0 0 271,28-28-271</inkml:trace>
    </iact:actionData>
  </iact:action>
  <iact:action type="add" startTime="30843">
    <iact:property name="dataType"/>
    <iact:actionData xml:id="d2">
      <inkml:trace xmlns:inkml="http://www.w3.org/2003/InkML" xml:id="stk2" contextRef="#ctx0" brushRef="#br0">17614 12187 0,'112'0'82,"56"0"-75,-56 0 4,84 0-4,-28 0 2,-84 0-2,84 0 1,-55 0 0,-1 0 3,84 0-4,-56 0 2,-28 0-2,84 0 2,0 0-2,-28 0 4,56 0-4,56 0 2,-84 0-2,-84 0 2,-28 0-2,-28 0 1,0 0 80,0 0-80,-28 0 0,28 0 0,0 0 1,0 0-2,-28 0 1,-28 28 0,28 0 4,0-28-4,0 0 45,0 0-46,28 0 10,28 0-10,-56 0 9,0 0-8,0 0 1,28 0 0,-28 0 3,0 0-3,0 0 150,0 0-141,0 0-5,0 0 15,0 0 21,0 0-30,0 0 27</inkml:trace>
    </iact:actionData>
  </iact:action>
  <iact:action type="add" startTime="44511">
    <iact:property name="dataType"/>
    <iact:actionData xml:id="d3">
      <inkml:trace xmlns:inkml="http://www.w3.org/2003/InkML" xml:id="stk3" contextRef="#ctx0" brushRef="#br0">3192 12999 0,'28'0'94,"56"0"-85,84 0-1,0 56 0,28-28 0,28-28 1,28 56-2,-56-56 1,0 28 2,56 0-2,-56-28 0,0 0 1,-28 0-2,112 28 2,-83 0 0,55-28-1,0 0 0,-28 0 0,0 0 0,56 0 0,-56 0 0,28 28 2,-28-28-2,0 0 0,-56 0 1,0 0-2,84 84 1,-112-84 2,84 0-2,-56 0 0,56 0 0,0 0 0,-56 0 0,112 0 0,-84 0 2,84 0-2,-28 0 0,-84 0 0,140 0 0,-28 0 0,56 0 0,-28 0 3,29 0-4,-57 0 2,0 0-2,-56 0 1,-140 0 4,28 0-4,-56 0 2,0 0 10,-28 0-12,0 0 0,28 0 0,28 0 2,28 0-2,56 0 0,-56 0 0,0 0 0,56 0 0,0 0 0,-84 0 2,84 0-2,-84 0 0,28 0 0,0 0 0,-28 0 0,0 0 0,28 0 2,0 0-2,0 0 1,56 0-2,28 0 1,-84 0 0,56 0 2,112 0-2,-112 0 1,140 0-2,-112 0 1,56 0 0,-56 0 0,56 0 2,-56 0-2,112 0 0,-83 0 0,-1 0 0,-56 0 0,56 0 2,-56 0-2,-56 0 0,-28 0 0,-56 0 0,0 0 188,-28 28-188</inkml:trace>
    </iact:actionData>
  </iact:action>
  <iact:action type="add" startTime="48827">
    <iact:property name="dataType"/>
    <iact:actionData xml:id="d4">
      <inkml:trace xmlns:inkml="http://www.w3.org/2003/InkML" xml:id="stk4" contextRef="#ctx0" brushRef="#br0">17250 14736 0,'-28'0'24,"84"0"93,28 0-107,84 0-2,-28 0 0,0-56 2,84 56-4,-84 0 2,-28 0 0,-28 0 2,-28 0-2,-28 0 24,0 0-24,28 0 0,28 0 4,-28 0-8,29 0 4,-29 0 2,28 0-2,0 0 0,-56 0 8,0 0 64,28-28-72,-28 28 12,28-56-12,0 56 12,0 0-10,-28 0 10,0 0-12,0 0 1184,0 0-1184,0 0 2,0 0-2,28 0 0,0 0 8</inkml:trace>
    </iact:actionData>
  </iact:action>
  <iact:action type="add" startTime="51373">
    <iact:property name="dataType"/>
    <iact:actionData xml:id="d5">
      <inkml:trace xmlns:inkml="http://www.w3.org/2003/InkML" xml:id="stk5" contextRef="#ctx0" brushRef="#br0">20975 14820 0</inkml:trace>
    </iact:actionData>
  </iact:action>
  <iact:action type="add" startTime="52455">
    <iact:property name="dataType"/>
    <iact:actionData xml:id="d6">
      <inkml:trace xmlns:inkml="http://www.w3.org/2003/InkML" xml:id="stk6" contextRef="#ctx0" brushRef="#br0">8065 15156 0,'140'0'51,"-28"0"-43,56 0 0,-84 0 0,-28 0 0,0 0 0,-28 0 8,0 0 0,0 0 16,56 0-24,28 0 0,-28 0 0,84 28 0,-28 0 0,-28-28 2,0 0-2,0 28 0,28-28 0,0 28 0,28 0 0,-28-28 2,-56 0-2,168 28 0,-112 0 0,56 0 0,-28-28 0,-56 56 0,84-28 2,-84-28-2,0 28 0,28 0 0,-28 0 0,-28-28 0,0 0 0,56 0 2,-28 0-2,1 28 0,83 1 0,-84-1 0,0-28 0,84 0 2,-84 0-2,0 28 0,56 0 0,-56 0 0,-28-28 0,28 0 0,56 0 2,-84 0-2,0 0 0,56 0 0,0 0 0,-56 0 1,28 0 0,-28 0-1,28 0 0,-28 0 0,-28 0 0,56 0 0,-28 0 2,0 0-2,0 0 0,28 0 0,-56 0 0,28 0 0,28 0 0,56 0 2,0 0-1,-84 0-2,168 0 1,-168 0 0,0 0 0,28 0 0,-56 0 0,0 0 2,0 0 6,-28 0 0,0 0-2,28 0-4,-28 0 4,0 0-6,0 0 0,0 0 10,28 0 120,-28 0-130,56 0 2,0 0-4,-28 0 2,0 0 0,0 0 2,0 0-2,-28 0 0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20-11-11T00:36:50.93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act:action type="add" startTime="6907">
    <iact:property name="dataType"/>
    <iact:actionData xml:id="d0">
      <inkml:trace xmlns:inkml="http://www.w3.org/2003/InkML" xml:id="stk0" contextRef="#ctx0" brushRef="#br0">8933 6584 0,'56'0'341,"0"0"-333,0 0 0,-28 0 0,28 0 2,-28 0-2,0 0 0,0 0 86,0 0-82,0 0-4,0 0 0,0 0 60,0 0-48,0 0-12,0 0 0,0 0 68,28 0-56,-28 0-12,0 0 0,0 0 118,0 0-110,0 0 558,0 0-552,0 0-6</inkml:trace>
    </iact:actionData>
  </iact:action>
  <iact:action type="add" startTime="9307">
    <iact:property name="dataType"/>
    <iact:actionData xml:id="d1">
      <inkml:trace xmlns:inkml="http://www.w3.org/2003/InkML" xml:id="stk1" contextRef="#ctx0" brushRef="#br0">10389 6528 0,'28'0'217,"28"0"-209,-28 0 0,28 0 0,-28 28 0,28-28 0,-28 0 8,0 0-4,0 0-4,0 0 8,28 0 0,0 0 2,-28 0-10,0 0 8,28 0 2,-28 0 6,0 0-16,0 0 4,0 0 4,28 0 0,0 0-8,-28 0 0,0 0 2,0 0-2,0 0 0,0 0 40,0 0-40,28 0 0,0 0 0,28 0 0,-56 0 1,0 0 0,28 0-1,-28 0 8,28 0 0,-28 0 28,0 0-20,0 0-8,0 0 4,0 0 38,0 0-42,28 0 0,0 0 18,-28 0-18,0-28 0,0 28-8,0 0 0,0 0 0,0 0 0,28 0 0,-56-28 4,28 28 0,29-28-2,-29 28 34,0 0-8,0-28-28,0 28 4,0 0 12,0 0-8,0-28 0,-28 0 0,28 28 74,0-28-82</inkml:trace>
    </iact:actionData>
  </iact:action>
  <iact:action type="add" startTime="15315">
    <iact:property name="dataType"/>
    <iact:actionData xml:id="d2">
      <inkml:trace xmlns:inkml="http://www.w3.org/2003/InkML" xml:id="stk2" contextRef="#ctx0" brushRef="#br0">12994 6388 0,'28'0'395,"84"0"-385,-56 0-2,0 56 0,0-56 0,-28 0 12</inkml:trace>
    </iact:actionData>
  </iact:action>
  <iact:action type="add" startTime="16444">
    <iact:property name="dataType"/>
    <iact:actionData xml:id="d3">
      <inkml:trace xmlns:inkml="http://www.w3.org/2003/InkML" xml:id="stk3" contextRef="#ctx0" brushRef="#br0">14366 6416 0,'56'0'229,"-28"0"-222,28 0 1,28 0 8,-28 0 0,28 0-8,0 0 0,-56 0 8,0 0-8,0 0 0,28 0 0,0 0 2,56 0-2,0 0 0,56 0 0,-28 0 0,-56 0 0,56 0 2,-56 0-2,-28 0 0,0 0 0,-28 0 8,0 0-8,28 0 0,0 0 2,140 0-2,-112 0 0,56 0 0,0 0 0,0 0 0,0 0 0,-84 0 2,-28 0-4,0 0 99,0 0-66,0 0-31,0 0 0,28 0 0,56 0 0,-56 0 0,0 0 2,-28 0-2,0 0-2,0 0 2,28 0 8,0 0 6,-28 0-14,0 0 0,0 0 0,28 0 0,0 0 0,0 0 0,0 0 0,-28 0 0,0 0 0,0 0 8,0 0 0,0 0 0,0 0-6,-28-28-2,28 28 0,-28-28 0,84 28 0,-28-28 0,-28-28 0,0 28 2,28 0-2,-56 0 0,28 0 0,84-56 0,-56 27 0,-28 57 0,-28-28 0,28-28 0,-28 0 8,28 56-8,1-56 0,-29 28 0,28-28 0,-28 28 0,28 0 0,-28 0 8,0-28-4,0 0 8,0 28-2,0-28-12,0 0 2,0 0 10,0 0-10,-28 28 8,0-28-8,-1 28 0,1-28 2,0 28-2,0 0 0,0 0 0,0 0 0,0-28 0,-56 56 0,28-56 0,0 28 0,-28 28 2,28-28-2,0 0 0,0 28 0,-56 0 0,0-56 0,0 56 0,-56 0 2,56 0-2,0 0 0,-28 0 0,28 0 0,28 0 0,0 0 0,28 0 2,0 0-2,28 0 0,-28 0 0,28 0 0,-28 0 0,0 0 0,-28 0 0,-28 0 2,56 0-2,-84 0 0,84 0 0,-56-28 0,56 28 0,-28 0 0,56 0 0,-28-28 2,28 28-2,-28-28 0,0 28 0,0 0 8,0 0-8,-28 0 2,0 0-2,-28 0 0,56 0 0,-28 0 0,-28 0 0,0 0 2,28 0-2,0 0 0,28 0 0,-56 0 0,28 0 0,28 0 0,28 0 0,-28 0 0,28 0 2,0 0-2,-28 0 0,0 0 8,28 0-8,0 0 0,-28 0 0,28 0 0,-28 0 2,0 0-2,28 0 8,0 0-8,0 0 0,0 0 68,0 0-68,0 0 0,0 0 0,-56 0 4,84 28 8,-28 0-8,0 0 4,0 0-8,0 0 8,28 0-8,0 0 2,-28 0-4,0 0 4,28 0 2,0 0 4,0 28-8,-28-56 8,28 28-8,0 0 8,0 0-8,0 0 8,0 0-8,0 0 16,0 0 36</inkml:trace>
    </iact:actionData>
  </iact:action>
  <iact:action type="add" startTime="48648">
    <iact:property name="dataType"/>
    <iact:actionData xml:id="d4">
      <inkml:trace xmlns:inkml="http://www.w3.org/2003/InkML" xml:id="stk4" contextRef="#ctx0" brushRef="#br0">16130 4847 0,'-28'0'11,"0"0"-3,-84 0 0,28 0 0,0 0 0,28 0 0,-28 0 2,-28 0-2,28 0 1,0-28-2,56 28 1,-28-28 0,28 28 44,0 0-44,0 0 0,-28 0 0,28 0 0,0 0 94,28 28-61,-56 0-34,56 0 1,-28 0 0,28 0 0,-56-28 1,56 56 70,-28-28 50,28 0-33,-28-28-91,0 0 240</inkml:trace>
    </iact:actionData>
  </iact:action>
  <iact:action type="add" startTime="51506">
    <iact:property name="dataType"/>
    <iact:actionData xml:id="d5">
      <inkml:trace xmlns:inkml="http://www.w3.org/2003/InkML" xml:id="stk5" contextRef="#ctx0" brushRef="#br0">10725 4315 0,'56'56'119,"-56"0"-112,28-56 2,-28 28-2,28 0 0,0-28 5,-28 28-4,28-28 0,0 0 40,0 56-40,-28-28 326,28-28-326,-28 28 0,0-84 258,0 28-258,0 0 1</inkml:trace>
    </iact:actionData>
  </iact:action>
  <iact:action type="add" startTime="52662">
    <iact:property name="dataType"/>
    <iact:actionData xml:id="d6">
      <inkml:trace xmlns:inkml="http://www.w3.org/2003/InkML" xml:id="stk6" contextRef="#ctx0" brushRef="#br0">11033 4315 0,'-28'0'86,"-56"0"-78,56 56-1,0-56 2,-56 56 0,56 0-1,0-28 0,-28-28 0,56 28 5,-28-28 2,84 0 186,-28 0-193</inkml:trace>
    </iact:actionData>
  </iact:action>
  <iact:action type="add" startTime="53476">
    <iact:property name="dataType"/>
    <iact:actionData xml:id="d7">
      <inkml:trace xmlns:inkml="http://www.w3.org/2003/InkML" xml:id="stk7" contextRef="#ctx0" brushRef="#br0">11985 4203 0,'-28'0'125,"0"0"-116,0 28 25,0-28-18,0 0-5,0 0-3,28 28 0,-28-28 8,0 28 13,0 0-22,-28-28 1,28 28 12,28 0-11,-28-28-2,28 28 1,-28-28 46,0 28-41,0 0 4,0 0-3,28 0 247,0 0-254,56-28 1,28 0 0,28 0 0,-56 28 0,84-28 3,56 0-3,-84 0-1,-56 0 2,-27 0 147</inkml:trace>
    </iact:actionData>
  </iact:action>
  <iact:action type="add" startTime="54806">
    <iact:property name="dataType"/>
    <iact:actionData xml:id="d8">
      <inkml:trace xmlns:inkml="http://www.w3.org/2003/InkML" xml:id="stk8" contextRef="#ctx0" brushRef="#br0">12378 4146 0,'0'29'43,"0"-1"-30,28 0-6,-28 0 2,28 0-2,0 0 6,0-28-2,0 0 71,0 0-64,-28-56-2,0 0 0,0 28-8,0-1 12,0 1-8,0 0 220,28 56-224,0 0 0,-28 1 0,0 27 0,56 56 0,-28-56 2,-28-28-2,0 28 1,28 0-2,-28-28 5,0 0 8,0 0 32,0 0-32,0 0-3,-28-28-10,0 28 1,0 0 4,0-28-4,28 28 4,-28-28 0,0 28 36,0 0-32,0-28 8,56 0 87</inkml:trace>
    </iact:actionData>
  </iact:action>
  <iact:action type="add" startTime="56935">
    <iact:property name="dataType"/>
    <iact:actionData xml:id="d9">
      <inkml:trace xmlns:inkml="http://www.w3.org/2003/InkML" xml:id="stk9" contextRef="#ctx0" brushRef="#br0">14982 3950 0,'0'-28'122,"0"56"-105,28 0 37,0-28-42,0 28 11,0 0 81,-28 0-92,56 0 17,-28 0 80,0-28-18</inkml:trace>
    </iact:actionData>
  </iact:action>
  <iact:action type="add" startTime="58005">
    <iact:property name="dataType"/>
    <iact:actionData xml:id="d10">
      <inkml:trace xmlns:inkml="http://www.w3.org/2003/InkML" xml:id="stk10" contextRef="#ctx0" brushRef="#br0">15402 3754 0,'0'-28'29,"-28"28"14,0 28-35,0 28 1,0-28-2,0 0 3,-28 56-2,28-56 8,-28 0-8,28 0 8,0-28 70,0 28-74,0-28 3,28 28 82,140-28 52</inkml:trace>
    </iact:actionData>
  </iact:action>
  <iact:action type="add" startTime="58726">
    <iact:property name="dataType"/>
    <iact:actionData xml:id="d11">
      <inkml:trace xmlns:inkml="http://www.w3.org/2003/InkML" xml:id="stk11" contextRef="#ctx0" brushRef="#br0">15934 4006 0</inkml:trace>
    </iact:actionData>
  </iact:action>
  <iact:action type="add" startTime="59144">
    <iact:property name="dataType"/>
    <iact:actionData xml:id="d12">
      <inkml:trace xmlns:inkml="http://www.w3.org/2003/InkML" xml:id="stk12" contextRef="#ctx0" brushRef="#br0">16074 3838 0,'28'0'63,"0"0"-51,0 0-4,-28 28 0,28 28 0,28-28 0,0 0 2,-28 0-1,28 28-2,56-28 1,-84 0 0,0-28 0</inkml:trace>
    </iact:actionData>
  </iact:action>
  <iact:action type="add" startTime="59866">
    <iact:property name="dataType"/>
    <iact:actionData xml:id="d13">
      <inkml:trace xmlns:inkml="http://www.w3.org/2003/InkML" xml:id="stk13" contextRef="#ctx0" brushRef="#br0">16550 3782 0,'-28'0'9,"0"0"69,0 0-70,-28 28 0,28 28 0,0-28 0,0 56 0,0-28 0,-28-28 0,-28 28 0,56-28 8,0 1-8,0-29 0,28 28 17,-28 28 129,28 0-146</inkml:trace>
    </iact:actionData>
  </iact:action>
  <iact:action type="add" startTime="63938">
    <iact:property name="dataType"/>
    <iact:actionData xml:id="d14">
      <inkml:trace xmlns:inkml="http://www.w3.org/2003/InkML" xml:id="stk14" contextRef="#ctx0" brushRef="#br0">5936 9749 0,'57'0'55,"83"0"-47,28 0 0,-28 0 2,-56 0-2,112 0 0,0 0 1,-56 0-2,28-28 1,28 0 0,-84 28 2,0 0-2,56 0 0,-28 0 0,84-56 0,0 56 0,-56 0 2,56 0-2,-28 0 1,-28 0-2,-56 0 1,-28 0 0,0 0 2,0 0-2,-28 0 1,-28 0-2,0 0 2,56 0-2,28 0 1,-56 0 0,28 0 0,56 0 0,0 28 3,28-28-4,-28 28 1,56-28 0,-84 28 0,-28-28 1,-28 0-2,-28 0 3,0 0-4,0 0 10,0 0-2,28 0 2,0 0-8,28 0 0,0 0 0,-28 0 0,56 0 2,-28 0-2,28 0 0,-28 0 0,-28 0 0,-28 0 0,56 0 0,-28 0 8,-28 0-6,56-28-2,-28 28 0,28 0 0,57 0 0,-85 0 0,56 0 2,-56-28-2,28 28 1,0 0-2,-28 0 1,0 0 0,0 0 0,56 0 2,-28 0-2,28 0 0,0 0 0,-28-28 0,0 28 0,28-28 0,-56 28 2,56 0-2,-28 0 0,-56 0 0,28 0 0,-28 0 12,28 0-4,28 0 0,-56 0 0,56 0-8,-56 0 8,0 0-6,28 0-2,28 0 0,-28 0 0,28 0 0,0 0 0,0 0 0,28 0 2,-28 0-2,-28 0 0,0 0 1,0 0-2,0 0 2,-28 0 0,0 0-1,0 0 8,28 0-7,0 0-2,0 0 2,-28 0-2,0 0 2,56 0-2,-28 0 1,28 0 1,0 0-2,-56 0 3,28 0 6,-28 0 4,28 0 20,-28 0-16,28 0-8,0 0-8,-28 0 8,28 0-8,-28 0 208,0 0-200,0 0 266,56 0-274,0 0 0,28 0 2,-28 0-2,0 0 0,0 0 0,-56 28 0,0-28 0,0 0 0,0 0 139,0 0-2,0 0-137,56 0 0</inkml:trace>
    </iact:actionData>
  </iact:action>
  <iact:action type="add" startTime="67520">
    <iact:property name="dataType"/>
    <iact:actionData xml:id="d15">
      <inkml:trace xmlns:inkml="http://www.w3.org/2003/InkML" xml:id="stk15" contextRef="#ctx0" brushRef="#br0">18678 9693 0,'29'0'156,"83"0"-147,0 0-1,56 0 0,-84 28 0,28-28 0,-56 28 0,28-28 0,-28 0 2,-28 0-2,0 0 0,0 0 0,0 0 0,56 0 0,-28 0 0,0 0 0,28 0 0,0 0 2,28 0-2,56 0 0,-84 0 0,0 0 0,-28 0 0,-28 0 0,0 0 2,28-28-2,-56 0 51,-56 56 103</inkml:trace>
    </iact:actionData>
  </iact:action>
  <iact:action type="add" startTime="68944">
    <iact:property name="dataType"/>
    <iact:actionData xml:id="d16">
      <inkml:trace xmlns:inkml="http://www.w3.org/2003/InkML" xml:id="stk16" contextRef="#ctx0" brushRef="#br0">3332 10870 0,'140'0'93,"56"0"-85,-28 0 0,56 0 0,-56 0 2,-28 0-2,56 0 0,0 0 0,-84 0 0,56 0 0,28 0 2,28 0-1,-28 0-2,-56 0 2,141 0-2,-113 0 2,140 0-2,-112 0 3,56 0-2,0 0 1,-28 0-2,-28 0 1,0 0 0,-84 0 0,0 0 2,-28 0-2,0 0 0,0 0 0,-28 0 0,0 0 0,0 0 2,28-28-2,-56 28 0,0 0 0,0 0 0,0 0 8,56 0-8,-28 0 0,28 0 0,-28 0 2,28 0-2,0-28 0,0 28 0,-28-28 0,0 28 0,-28 0 0,28 0 0,0-28 10,0 28-10,-28-28 0,0 28 0,28 0 8,-28-28-8,0 28 0,0 0 8,28 0-8,0 0 0,0 0 0,0 0 8,-28 0-8,28 0 2,56 0-2,-56 0 0,0 0 0,-28 0 0,0 0 0,0 0 8,0 0-8,28 0 2,0 0-2,28 0 0,56 0 0,-56 0 0,56 0 0,-56 0 2,28 0-2,-28 0 0,-28 0 0,28 0 0,-56 0 8,0 0-8,0 0 4,0 0-4,56 0 0,-56 0 0,0 0 2,0 0-4,0 0 58,0 0-56,0 0 2,28 0-2,56 0 0,-28 0 0,-56 0 0,0 0 0,0 0 9,0 0 34,28 0 115,-28 0-158,0 0 0,56-28 0,-27 0 1,-29 28-2,0 0 1,-28-28 88,-85 28-88,-279-28 0,0 28 0,-364-140 0</inkml:trace>
    </iact:actionData>
  </iact:action>
  <iact:action type="add" startTime="71278">
    <iact:property name="dataType"/>
    <iact:actionData xml:id="d17">
      <inkml:trace xmlns:inkml="http://www.w3.org/2003/InkML" xml:id="stk17" contextRef="#ctx0" brushRef="#br0">9269 5071 0,'-28'0'157,"0"0"-149,-28 0 8,28 0 0,0 28 0,-56 0-8,0 28 0,84-28 0,-28-28 0,-84 56 0,84-56 2,-28 28-2,0 0 0,0 0 0,28-28 48,-28 56-48,28-56 0,28 28 0,-28 0 0,28 56 8,-56-28-8,56-28 6,0 0-2,0 0-4,0 0 0,-28 28 0,28-28 4,0 0-4,0 56 0,0-56 0,0 0 0,0 28 2,0-28-2,0 1-2,0-1 4,28 28 6,-28 28-4,28-56-4,0-28 0,-28 28 2,56 84-2,-28-84 1,0 0-4,28 0 5,-28 0-2,0 0 0,0 0 0,0-28 0,28 28 8,-28-28-8,28 28 8,-28-28 0,28 0-8,0 0 0,0 0 2,56 0-2,0 0 0,-56 0 0,0 0 0,-28 0 8,0 0 48,0 0-56,0-28 0,0-28 0,28 0 0,-28 0 0,-28 0 0,56 28 0,-28-56 0,-28 56 2,28-28-2,-28 28 0,0 0 0,28 0 0,-28 0 0,0-1 0,28-27 0,-28 28 3,28 0 0,-28 0-3,0-28 0,0 0 0,0 0 8,0 28-8,0 0 0,0 0 0,0 0 0,0 0 0,0-28 0,-28 28 16,0 0-4,0 0 0,28 0-10,-28 0 162,-28-28-164,0 0 0,28-56 0</inkml:trace>
    </iact:actionData>
  </iact:action>
  <iact:action type="add" startTime="76474">
    <iact:property name="dataType"/>
    <iact:actionData xml:id="d18">
      <inkml:trace xmlns:inkml="http://www.w3.org/2003/InkML" xml:id="stk18" contextRef="#ctx0" brushRef="#br1">9325 4819 0,'-56'0'68,"-56"0"-60,28 0-1,-28 0 1,0 0 0,-28 0 1,-28 0 0,56 0-1,-28 0 0,84 28 0,0-28 0,56 28 0,-28-28 0,0 56 46,0-56-44,28 28-3,-56 0 2,28 0-1,0-28 0,28 28 0,0 28 0,-28-28 0,28 28 0,0-28 4,0 0-4,0 28 2,0-28-2,0 0 0,0 28 0,0 28 0,0-28 0,0 0 2,0 0-2,0-28 0,0 0 0,0 28 0,0-28 0,28 0 0,-28 0 0,28 28 0,-28-28 0,0 28 0,28-28 0,-28 0 0,28 1 0,-28 27 0,28-28 0,0 28 2,0 0-2,28 0 8,-28-28 0,0 56-8,0-84 0,0 56 0,0-28 4,28 28-2,28-28-2,0 28 0,-28-56 0,0 0 0,0 28 0,0-28 0,-28 28 0,56-28 0,-28 0 0,28 0 2,0 0-4,56 0 4,-56 0-2,0 0 0,-56 0 0,0 0 0,0 0 8,28 0 16,-28 0-20,0 0 8,-28-28-12,28-28 0,0 28 0,-28 0 16,28-28-16,0 0 8,0 0-8,0 0 2,-28 0-2,28 0 0,28 0 0,-28 28 0,0-56 0,-28 55 0,28 1 10,-28 0-10,0 0 0,0 0 4,0 0-4,0 0 0,0 0 2,0-28 6,0 28-8,0 0 0,0 0 0,0 0 0,0-56 0,0 28 0,0-56 0,0 56 0,0-56 8,-28 56-6,28 28-2,-56 0 0,28-84 0,0 112 16,0-28-16,28 0 0,-28-28 8,28 28-8,-28 28 0,0-28 4,0 0 4,0 0-6,-28-28-2,28 28 0,-56-56 0,28 56 0,28 0 0,-56 0 0,28 28 0,0-28 0,28 28 0,-28-28 0,28 28 0,0 0 2,0 0 6,0 0 16,0 0-16,0 0 12</inkml:trace>
    </iact:actionData>
  </iact:action>
  <iact:action type="add" startTime="79826">
    <iact:property name="dataType"/>
    <iact:actionData xml:id="d19">
      <inkml:trace xmlns:inkml="http://www.w3.org/2003/InkML" xml:id="stk19" contextRef="#ctx0" brushRef="#br1">2492 10954 0,'56'0'75,"0"0"-67,56 0 0,-56 0 0,56 0 0,112-28 0,-56 0 0,28-28 2,56 56-2,-84 0 0,84 0 0,-56 0 0,0 0 0,-112 0 2,0 0-2,-28 0 0,28 0 0,56-28 0,-28 28 0,112 0 0,-28 0 2,-56 0-2,56 0 0,-112 0 0,-27 0 0,-1 0 0,-28 0 4,28-28 4,-28 28 0,56 0-6,0 0-2,-28 0 0,-28 0 0,28 0 0,-28 0 0,28 0 0,0 0 0,0 0 0,0 0 0,56 0 2,0 0-2,28-28 0,-28 28 0,28 0 0,-56 0 0,0 0 0,28 0 2,-56 0-2,-28 0 0,28 0 0,0-28 0,84 0 0,-56 28 0,-28 0 0,0 0 0,0 0 2,84 0-2,-56 0 0,-28 0 0,0 0 0,-28 0 0,0 0 0,56 0 0,-56-28 8,28 28-4,0 0-4,28-28 2,56 28-2,-56 0 0,-28 0 0,28 0 0,56 0 0,-84 0 0,28 0 2,-28 0-2,-28 0 0,28 0 0,0 0 0,28 0 0,28 0 0,28-28 0,28 28 3,-56-28-4,84 0 1,-84 28 0,-84 0 0,0 0 0,0 0 0,0 0 16,56 0-4,0 0-10,0 0-2,56 0 0,-56 0 0,28 0 0,-56 0 0,-28 0 2,0 0 116,0 0-120</inkml:trace>
    </iact:actionData>
  </iact:action>
  <iact:action type="add" startTime="83464">
    <iact:property name="dataType"/>
    <iact:actionData xml:id="d20">
      <inkml:trace xmlns:inkml="http://www.w3.org/2003/InkML" xml:id="stk20" contextRef="#ctx0" brushRef="#br1">13582 10814 0,'0'28'127,"28"-28"-119,0 0 9,28 0-10,-28 0 1,0 0 0,28 0 0,-28 0 0,28 0 0,-28 0 2,0 0-4,28 0 4,-28 0-2,28 0 0,0 0 0,-28 0 8,0 0-8,0 0 0,56 0 0,-56 0 0,28 0 0,0 0 0,0 0 1,-28 0-2,28 0 3,-28 0-4,0 0 4,0 0-2,0 0 16,0 0-8,0 0-8,28 0 0,-28 0 0,56 0 0,-56 0 0,0 0 0,28 0 0,0 0 0,-28 0 2,0 0-2,0 0 0,28 0 8,-28 0-8,0 0 0,0 0 0,28 0 0,0 0 0,0 0 0,28 0 2,0 0-2,28 0 0,-56 0 0,28 28 0,-56-28 4,0 0 228,28 0-223,-28 0 10,0 0 13,28 0-16,-28 0-8,0 0-8,0 0 0,0 0 8</inkml:trace>
    </iact:actionData>
  </iact:action>
  <iact:action type="add" startTime="90782">
    <iact:property name="dataType"/>
    <iact:actionData xml:id="d21">
      <inkml:trace xmlns:inkml="http://www.w3.org/2003/InkML" xml:id="stk21" contextRef="#ctx0" brushRef="#br1">17082 10954 0,'56'0'165,"0"0"-157,28 0 0,0 0 0,-28 0 2,56 0-2,-84 28 0,28-28 0,-28 0 0,0 0 0,0 0 0,28 0 0,-28 0 0,0 0 0,0 0 14,0 0 8,0 0-14,0 0-6,0 0-2,0 0 12,0 0 208,0 0-220,56 0 0,0 0 0</inkml:trace>
    </iact:actionData>
  </iact:action>
  <iact:action type="add" startTime="94444">
    <iact:property name="dataType"/>
    <iact:actionData xml:id="d22">
      <inkml:trace xmlns:inkml="http://www.w3.org/2003/InkML" xml:id="stk22" contextRef="#ctx0" brushRef="#br1">15234 4931 0,'-28'0'107,"-84"28"-99,84-28-2,-56 0 2,28 28 2,28-28-2,0 28 0,0-28 0,0 0 0,0 0 0,0 28 0,0-28 16,0 0-16,0 28 0,28 0 0,-28 0 4,28 0 56,-28 0-34,28 0-22,-28-28-2,28 28-2,0 0 0,0 0 42,0 0-30,0 0 0,0 0 6,0 0-18,0 0 0,0 0 12,0 0-12,0 0 28,0 0 4,0 0-32,0 0 0,0 0 10,0 0 6,0 28-8,0-28 0,28-28-8,-28 28 4,0 0-2,28 0-2,-28 28 0,0-28 8,56 0-8,-56 0 0,28-28 0,0 28 0,-28 28 0,28-56 8,-28 57-8,28-57 0,0 28 8,-28 28-8,28-56 0,-28 28 0,0 0 10,28 0-10,0 0 16,0 0-18,0 0 4,0-28 16,28 28-16,0-28-2,28 28 0,-56-28 0,84 0 0,-28 0 0,-56 28 8,28 0 0,-28-28 10,28 0-10,0 0-8,-28 0 0,0 0 0,0 0 0,0 0 28,0 0-28,0 0 0,0-28 0,28 0 4,-28 28-4,0-28 0,0-28 14,0 28 2,0 0-4,0 28 8,-28-28-16,28 0 12,-28 0-16,28 28 0,-28-56 0,28 28 0,0 0 0,0-29 2,28 1-2,-56 0 0,56-28 0,-28 28 4,0 28 12,-28 0-16,28-56 2,-28 56 2,28 0-4,-28 0 8,0-56-8,28 28 0,-28-28 0,0 56 2,0 0-4,0 0 10,28 0 48,28 28-48</inkml:trace>
    </iact:actionData>
  </iact:action>
  <iact:action type="add" startTime="97419">
    <iact:property name="dataType"/>
    <iact:actionData xml:id="d23">
      <inkml:trace xmlns:inkml="http://www.w3.org/2003/InkML" xml:id="stk23" contextRef="#ctx0" brushRef="#br1">19099 10786 0,'0'-28'115,"28"28"-100,28-28-3,-28 28-6,28 0 2,0 0 0,-28 0 0,0 0 0,0 0 0,28 0 0,-28 0 8,0 0-8,0 0 0,28 0 0,0 0 0,0 0 8,-28 0 0,28 0-8,-28 0 44,0 0-36,56-56-8,-56 56 90,0 0-10,0 0-80,0 0 0,0 0 0,28 0 0</inkml:trace>
    </iact:actionData>
  </iact:action>
  <iact:action type="add" startTime="99108">
    <iact:property name="dataType"/>
    <iact:actionData xml:id="d24">
      <inkml:trace xmlns:inkml="http://www.w3.org/2003/InkML" xml:id="stk24" contextRef="#ctx0" brushRef="#br1">20667 10786 0</inkml:trace>
    </iact:actionData>
  </iact:action>
  <iact:action type="add" startTime="104261">
    <iact:property name="dataType"/>
    <iact:actionData xml:id="d25">
      <inkml:trace xmlns:inkml="http://www.w3.org/2003/InkML" xml:id="stk25" contextRef="#ctx0" brushRef="#br1">21731 10954 0,'-28'0'166,"0"0"-142,-28 0 52,28 0-68,-28 0 12,56-28-12,-28 28 0,0 0 8,0 0-8,0 0 8,0 0-4,0 0-4,0 0 0,-28 0 0,28 0 8,0 0-6,0 0 60,0 0-62,0 0 0,0 0 12,0 0-12</inkml:trace>
    </iact:actionData>
  </iact:action>
  <iact:action type="add" startTime="110973">
    <iact:property name="dataType"/>
    <iact:actionData xml:id="d26">
      <inkml:trace xmlns:inkml="http://www.w3.org/2003/InkML" xml:id="stk26" contextRef="#ctx0" brushRef="#br1">2856 12047 0,'56'0'140,"0"0"-132,56 0 2,0 0-2,-28 0 0,112 0-1,-84 0 2,84 28-2,0-28 4,-84 0-3,0 0 0,28 0-1,-84 0 2,56 0-2,0 0 2,28 0 1,0 0-2,-28 0-1,56 0 2,0 0-2,56 0 2,-56 0 1,56 0-2,1 0-1,-85 0 2,56 0-1,-140 0 0,-28 0 0,0 0 0,28 0 2,0 0 5,56 0-6,0 0-1,28 0 0,28 0 0,0 0 0,-28 0-1,28 0 4,-84 0-3,0 0 0,0 0 0,28 0 0,0 0 0,-28 0 2,84 0-2,-84 0 0,28 0 0,56 0 0,0 0 0,-112 0 0,28 0 2,28 0-2,-84 0 0,28 0 0,28 0 0,0 0 0,112 0 2,-84 0-2,0 0 0,84 0 0,-84 0 0,0 0 0,0 0 2,-56 0-2,0 0-1,-28 0 2,56 0-1,0 0 0,-28 0 0,28 0 2,-28 0-2,0 0 0,56 0 0,-56 0 0,28 0 0,-56 0 0,28 0 2,56 0-2,-28 0 0,-28 0 0,56 0 0,28 0 0,28 0 2,-28 0-2,0 0 0,1 0 0,-85 0 0,-28 0 0,0 0 0,28 0 0,-28 0 12,0 0-10,0 0-2,0 0 0,28 0 0,56 0-1,-28 0 2,84-28-1,56 28 2,-28 0-2,0-28 0,56 0-1,-56 28 1,-56 0 0,-56 0 1,-56 0-1,0 0 24,28 0-14,0-28-10,28 28 0,0 0 0,-56 0 0,56 0 0,-56 0 0,0 0 0,0 0 174,0 0-174,56 0 0,-28 0 0</inkml:trace>
    </iact:actionData>
  </iact:action>
  <iact:action type="add" startTime="114120">
    <iact:property name="dataType"/>
    <iact:actionData xml:id="d27">
      <inkml:trace xmlns:inkml="http://www.w3.org/2003/InkML" xml:id="stk27" contextRef="#ctx0" brushRef="#br1">19043 11851 0,'84'0'169,"0"0"-161,-28 0 0,0 0 0,112 0 0,-28 0 0,0 0 2,-56-28-2,112 28 0,-112-28 0,-28 28 0,0 0 0,28 0 0,-28 0 0,-28 0 10,0 0-10,0 0 0,28 0 0,-28 0 8,28 0-8,0 0 0,-28 0 0,0 0-1,28-29 2,0 29 1,-28 0-2,28 0-1,-28 0 2,28 0-2,-28 0 2,0 0-1,0 0 4,0 0 6</inkml:trace>
    </iact:actionData>
  </iact:action>
  <iact:action type="add" startTime="116534">
    <iact:property name="dataType"/>
    <iact:actionData xml:id="d28">
      <inkml:trace xmlns:inkml="http://www.w3.org/2003/InkML" xml:id="stk28" contextRef="#ctx0" brushRef="#br1">3332 13223 0,'28'0'68,"28"0"-57,0 0-3,28 0-1,0 0 2,0 0-1,-28 0 0,0 0 0,28 0 2,-56 0-2,0 0 0,28 0 0,28 0 0,-28 0 0,56 0 1,-28 0 0,-28 0-1,56 0-1,0 0 2,-56 0-1,0 0 0,0 0 1,28 0 0,0 0-2,0 0 2,0 0-2,-28 0 2,56 0-2,-28 0 4,28 0-3,-56 0 0,0 0 0,28 0 0,-28 0 0,0 0 2,0 0 6,-28 0-8,28 0 0,57 0 0,-85-28 0,28 28 0,56 0 2,-28 0-2,-28 0 0,0 0 0,28 0 0,-56 0 0,28 0 8,0 0-8,-28 0 7,28 0-6,0 0-2,0-28 4,0 28-3,28 0 0,-56 0-1,28 0 2,0 0-2,-28 0 2,0 0-1,0 0 0,0 0 10,28 0-10,-28-28-1,28 0 6,-28 28-5,0 0 0,28 0 0,-28 0 8,0 0-8,0 0 0,0 0-1,0 0 18,0 0-7,28 0-11,0 0 2,-28 0-1,56 0 0,-28 0 0,-28 0 0,0 0 0,0 0 0,28 0 76,-28 0-68,0 0-8,28 0 0,0 0 8,-28 0 76,28 0-64,-28 0-8,0 0 0,0 0 60,0 0-72,0 0 0</inkml:trace>
    </iact:actionData>
  </iact:action>
  <iact:action type="add" startTime="119372">
    <iact:property name="dataType"/>
    <iact:actionData xml:id="d29">
      <inkml:trace xmlns:inkml="http://www.w3.org/2003/InkML" xml:id="stk29" contextRef="#ctx0" brushRef="#br1">9605 13083 0,'0'28'225,"28"-28"-215,84 0-2,0 0-1,0 0 1,-28 0 1,0 0-2,28 0 4,-28 0-3,-56 28 0,0-28 7,0 0 162,0 0-170</inkml:trace>
    </iact:actionData>
  </iact:action>
  <iact:action type="add" startTime="122163">
    <iact:property name="dataType"/>
    <iact:actionData xml:id="d30">
      <inkml:trace xmlns:inkml="http://www.w3.org/2003/InkML" xml:id="stk30" contextRef="#ctx0" brushRef="#br1">12518 13447 0,'84'0'122,"28"0"-115,56 0 2,-28 0 0,-28 0 0,56-28-2,0 28 2,-56-28-1,84 28 0,-56 0-1,56-28 4,0 28-4,0-28 2,28 0-1,-56 28 0,112 0 1,-84-28 0,56 28-1,-56 0-1,-28 0 2,56 0-2,-84 0 1,0-28 3,0 0-3,-84 28 0,0-28 0,56 0 0,-56 0 0,-28 28-1,56 0 2,-28-28-2,28 0 3,-28 28-1,0 0-2,-28 0 2,0 0-2,0 0 2,28 0-2,28-28 4,-28 28-4,56 0 2,-56-56-2,28 56 2,0 0-2,28 0 2,-56 0 0,0 0 0,56 0-1,-56 0-1,0 0 2,0 0-2,0 0 1,0 0 9,28 0-9,-28 0 2,1 0-3,-1 0 2,84 0-1,-56 0 0,0 0 0,0 0 0,28 0 1,-56 0-1,28 28 1,-28 0-2,0-28 2,0 0 9,0 0-7,-28 0 14,0 0-1,0 0-8,0 0-8,28 0 8,-28 0 1,56 0-8,-56 0 11,0 0 44,28 0-44,-28 0-4,0 0-9,0 0 1,0 0 0,28 0 3,0 0 94,-28 0 67,0 0-163,28 0 1,-28 0-3,28 0 2,28 0-1</inkml:trace>
    </iact:actionData>
  </iact:action>
  <iact:action type="add" startTime="139709">
    <iact:property name="dataType"/>
    <iact:actionData xml:id="d31">
      <inkml:trace xmlns:inkml="http://www.w3.org/2003/InkML" xml:id="stk31" contextRef="#ctx0" brushRef="#br1">10641 7732 0,'0'0'1,"-56"-28"5,0 28 7,56-28-6,-28 28 99,-28 0-98,28 0 0,-28-56 1,0 56-2,0 0 3,28-28-2,0 28 0,0 0 70,-28 0-70,-28 0 2,56 0-2,-56 0 0,56 0 0,0 0-2,0 0 9,0 0-8,0 0 34,0 0-33,0 0-1,-28 0 1,-56 0 0,84 0 0,-56 0 0,-56 28 0,56-28 2,28 0-2,28 28 0,0-28 0,0 0 185,0 56-170,0-56-13,28 28 12,-28 0-12,28 0 14,0 0 59,0 0-63,0 0-1,0 0 6,0 0 4,-56 29-5,56-29 8,0 0-20,0 0 25,0 0 6,0 28 95,0-28-118,0 0 4,0 0-8,0 0-4,0 0-4,0 0 12,0 0-8,0 0 8,0 0 2,0 0 3,0 0-18,0 0 25,0 0-8,0 28-8,28-28-8,-28 0 1,28 0-2,-28 28 1,28-28 2,0 28-2,28-28 4,-56 0 8,28-28 5,0 0 32,0 0-41,0 28-8,28 0 0,0-28 2,28 0-2,56 28 0,-28-28 0,28 0 0,84 0 0,-56 0 0,-28 0 2,56 0-2,-84 0 0,-84 0 0,28 0 0,-28 0 48,0-28-32,0 0 48,-28 0-55,28-28-10,-28 28 5,0 0-4,0 0 2,0 0-2,0 0 0,0 0 0,0-28 1,0 0-1,0 0-1,0 0 1,0 0 0,0 0 0,0 0 0,0 28 2,0 0-4,0-28 12,0 28-2,0 0 78,0 0-74,0 0-4,0 0-8,0-1 1,0 1-2,0 0 1,0 0 0,-28-28 0,28 28 8,0 0-8,-28 0 4,-28 0 249,28 28-238,-28 0-7,28-28-7,-56 28-2,56 0 2,-28-28 0,28 28 175</inkml:trace>
    </iact:actionData>
  </iact:action>
  <iact:action type="add" startTime="143639">
    <iact:property name="dataType"/>
    <iact:actionData xml:id="d32">
      <inkml:trace xmlns:inkml="http://www.w3.org/2003/InkML" xml:id="stk32" contextRef="#ctx0" brushRef="#br1">8457 13559 0,'0'-28'223,"-28"0"-215,0 28 0,28-28 1,-28 28-1,0 0-1,0 0 25,0-28-24,0 28 8,0 0-8,0-28 0,0 28 2,-28-28-2,0 28 0,28-28 0,0 28 0,-28 0 0,-28 0 0,56-28 8,-56 0-6,56 28 10,0 0 24,0-28-36,0 0 4,0 28 4,0 0-8,0 0 0,28-28 0,-28 28 0,0-28 0,0 28 0,-28 0 0,28 0 2,0 0-2,0 0 8,0 0 16,0 0-24,0 0 8,0 28-8,0-28 4,0 0-4,0 0 0,-28 28 2,28 0-2,0-28 0,-56 28 0,56 0 0,-56 28 0,28-28 2,0 0-2,28 0 8,0-28-8,28 28 20,-28-28-15,28 28-6,-28 0 3,0 0 6,0 0-10,0 0 16,0 0-6,0 1 4,28-1 82,-28-28 13,28 28-108,0 0 13,-28 0-12,28 0 68,0 0-70,0 0 4,0 0 6,0 0 0,0 28-4,28-28 16,-28 0-12,28 0 12,0 0 0,0 0 20,0 0-40,28 0 16,-56 0-12,28 0-4,0 28 0,28-56 0,-56 28 0,28-28 4,0 28 5,-28 0-1,56-28-9,-28 28 2,28 28 6,0-56 3,-28 28-12,0-28 4,28 28-2,0-28 52,0 0-52,28 0 0,-28 0 0,28 0 0,0 0 0,-28 0 0,0 0 2,-28 0-1,0 0-2,0 0 18,0 0-18,0 0 10,0-28-7,0 28-3,0-28 1,0 28 20,0-28-12,0 0-8,0 28 1,28-28 6,-28 0 2,56 0-10,-84 0 2,28 0-2,0 0 1,0-28 24,0 28-20,-28 0 0,28 28-4,0-28 0,0 0 0,28 0 2,0-56-4,-28 56 12,0 0-2,-28 0-8,28 28 0,0-28 4,0-28-4,0 28 8,-28 0-8,0 0 0,28 0 0,-28-1 0,0 1 5,0 0-4,0 0 3,0-28-4,28 28 8,-28 0-8,0 0 0,0 0 8,0 0 0,0 0-2,0 0 32,0 0 3,-28 28-38,28-28 3,-28 0-2,0 28 16,0-28-8,0 28-4,0 0 0,0 0 0,0 0-8,0 0 8,0 0 30</inkml:trace>
    </iact:actionData>
  </iact:action>
  <iact:action type="add" startTime="149835">
    <iact:property name="dataType"/>
    <iact:actionData xml:id="d33">
      <inkml:trace xmlns:inkml="http://www.w3.org/2003/InkML" xml:id="stk33" contextRef="#ctx0" brushRef="#br1">2492 7620 0,'112'0'87,"84"0"-81,-56 0 2,140 0 2,-196 0-2,-28 0 0,28 0 0,-56 0 176,28 0-176</inkml:trace>
    </iact:actionData>
  </iact:action>
  <iact:action type="add" startTime="151623">
    <iact:property name="dataType"/>
    <iact:actionData xml:id="d34">
      <inkml:trace xmlns:inkml="http://www.w3.org/2003/InkML" xml:id="stk34" contextRef="#ctx0" brushRef="#br1">18202 14400 0,'-28'28'98,"56"-28"-83,28 0-7,56 0 0,-28 0 0,0 0 0,-28 0 2,-28 0-1,57 0-2,-1 0 1,0 0 0,28 0 0,0 0 0,0 0 2,-28 0-2,-28 0 1,28 0-2,-28 0 1,28 0 0,-28 0 0,0 0 2,56 0-2,-56 0 0,0-28 0</inkml:trace>
    </iact:actionData>
  </iact:action>
  <iact:action type="add" startTime="155190">
    <iact:property name="dataType"/>
    <iact:actionData xml:id="d35">
      <inkml:trace xmlns:inkml="http://www.w3.org/2003/InkML" xml:id="stk35" contextRef="#ctx0" brushRef="#br1">9129 15661 0,'28'0'159,"28"-28"-152,0 28 1,-28 0 2,28 0-2,-28 0 0,0 0 0,0 0 0,56 0 0,-28 0 0,0 0 0,-28 0 3,0 0-4,56 0 2,0 0-2,-56 0 1,0 0 0,0 0 0,0 0 0,0 0 8,0 0-8,0 0 8,0 0-8,28 0 0,-28-57 0,28 57 0,-28 0 0,0 0 2,28 0-4,-28 0 12,28 0-6,-28 0 0,28 0 4,-28 0 0,28 0 0,-28 0-8,0 0 0,0 0 0,0 0 0,56 0 0,-28 0 8,-28 0 0,0 0-8,0 0 0,0 0 0,0 0 0,28 0 0,-28 0 10,0 0-10,28 0 0,-28 0 0,28 0 8,0 0-8,28 0 2,-56 0-4,28 0 4,0 0-2,-28 0 0,28 0 0,28 0 0,-56 0 0,28 0 2,-28 0 2,0 0 102,0 0-36,0 0-70,0 0 8,28 0 242,-28 0-242,0 0-4,0 0-2,28 0 6,-28 0 552</inkml:trace>
    </iact:actionData>
  </iact:action>
  <iact:action type="add" startTime="158665">
    <iact:property name="dataType"/>
    <iact:actionData xml:id="d36">
      <inkml:trace xmlns:inkml="http://www.w3.org/2003/InkML" xml:id="stk36" contextRef="#ctx0" brushRef="#br1">15794 15605 0,'28'0'90,"0"0"-81,0 0-3,84 0 4,-56 0-2,0 0 0,-28 0 0,0 0 0,28 0 0,0 0 0,0 0 2,56 0-2,-28 0 0,0 0 0,-28 0 0,28 0 0,-56 0 2,28 0-2,-28 0 0,28 0 0,0 0 0,56 0 0,-28 0 2,0 0-2,56 0 0,28 0 0,-84 0 0,-56 0 0,28 0 72,28 0-64,-28 28-8,-28-28 0,56 28 0,-56-28 0,0 0 1,28 28 0,-28-28-1,0 0 746,0 0-736,0 28-6,28-28 4,-28 0 0,0 0 140,0 0-96,0 0-28,28 0 30,-28 0 116,0 28-154,0-28-4,0 0 14,0 0 86,0 0-58,0 0-46,28 0-8,-27 0 0,-1 0 364</inkml:trace>
    </iact:actionData>
  </iact:action>
  <iact:action type="add" startTime="163595">
    <iact:property name="dataType"/>
    <iact:actionData xml:id="d37">
      <inkml:trace xmlns:inkml="http://www.w3.org/2003/InkML" xml:id="stk37" contextRef="#ctx0" brushRef="#br1">19015 14848 0,'0'-28'89,"0"0"-81,0-28 2,-28 56-2,-28 0 0,28 0 0,-28-56 0,0 56 0,0-28 8,28 0-8,-1 0 0,-55-28 2,28 56-2,0-28 0,28 0 0,-56 0 0,0 28 0,28 0 0,0-28 2,0 28-2,0 0 0,28 0 0,-28 0 0,0 0 0,0 0 0,0 0 0,-56 0 0,84 0 0,-112 0 2,56 0-2,56 0 0,-28 0 0,0 0 0,-28 0 0,28 0 0,-28 0 0,0 28 2,28-28-2,0 28 0,0-28 0,0 0 0,0 28 0,28-28 8,0 0-8,0 0 0,-28 0 2,0 0-2,28 0 0,0 28 0,-56 28 0,0-56 0,0 0 2,-56 28-2,56-28 0,28 0 0,-56 0 0,84 0 0,0 0 0,0 0 0,0 0 12,0 0-12,0 0 10,0 28-12,0-28 28,0 0-14,0 0-12,0 28 8,0-28 12,0 28-20,28 0 20,0 0-4,0 0-16,-28 0 0,28 0 2,0 28 6,0-28-8,0 0 0,0 0 0,0 28 0,0-28 0,0 28 10,0-28-2,0 0 0,28 0-8,-28 0 0,28-28 0,0 28 0,0 0 8,-28 0-6,28 0-2,0 0 0,0-28 0,28 28 0,0 0 0,0-28 0,-28 0 0,28 0 0,-28 28 0,28 0 0,0 0 2,0-28-2,-28 28 0,112 29 0,-56-57 0,-28 0 0,28 0 0,56 28 2,-56 0-2,-28-28 0,-28 0 0,0 28 0,56 0 0,-28 0 8,-28-28-8,56 0 0,0 0 0,0 0 2,84 28-2,-112-28 0,28 0 0,0 0 0,-28 0 0,-28 0 0,28 0 0,0 0 2,28 0-2,-56 0 0,56 0 0,-56 0 0,0 0 0,28 0 0,-28 0 0,28 0 8,-28 0-8,28 0 0,-28 0 2,0 0-2,0 0 0,0 0 0,28-28 0,-28 28 0,0 0 0,56-28 0,-56 28 4,0 0 4,0-28-4,1 28-4,-1 0 0,-28-28 0,28 28 4,0-56-4,28-1 6,0 29 6,-28 0-12,0-56 0,0 56 8,0 0 0,0 28-8,0-56 0,0 28 0,-28 0 0,28 28 0,-28-28 0,28 0 0,0 0 0,0-28 0,0 28 0,0 0 0,-28 0 0,28 0 0,-28-28 0,0 28 24,0 0-23,0 0 6,0 0-7,0-28 2,0 28 6,0 0-4,0 0-4,0 0 0,-28 0 0,28 0 0,-56 28 8,56-28 8,-28 28 44,0-28-60,0 0 0,0 0 0,-28 28 0,28-28 0,0 28 1,0 0-2,0 0 1,-28 0 0,28 0 2,0 0 4,0 0-4,0 0 72,0 0 64,0 0 102,-1-28-236</inkml:trace>
    </iact:actionData>
  </iact:action>
  <iact:action type="add" startTime="174431">
    <iact:property name="dataType"/>
    <iact:actionData xml:id="d38">
      <inkml:trace xmlns:inkml="http://www.w3.org/2003/InkML" xml:id="stk38" contextRef="#ctx0" brushRef="#br1">2548 16809 0,'56'0'141,"140"0"-133,0 0 0,84 0 0,0 0 0,-28 0 0,-56 0 0,-28 0 2,56 0-2,-140 0 0,28 0 0,-28 0 0,-28 0 0,28 0 2,28 0-2,0 0 0,56-28 0,0 28 0,112-28 0,-84 28 2,57 0-2,-113 0 0,56 0 0,-140 0 0,56 0 0,-28 0 0,28 0 0,0 0 0,56 0 2,-28 0-2,28 0 0,-28 0 0,56 0 0,-112 0 0,56 0 2,-28 0-2,-56 0 0,28 0 0,0 0 0,-56 0 0,84 0 0,-56 0 2,28 0-2,0 0 0,28 0 0,-28 0 0,28 0 0,-28 0 0,0 0 2,28 0-2,0 0 0,-28 0 0,0 0 0,0 0 0,-28 0 0,28 0 0,-28 0 0,56 0 0,-56 0 2,56 0-2,-28 0 0,28 0 0,-28 0 0,28 0 0,0 0 2,-56 0-2,28 0 0,-56 0 0,28 0 0,-28 0 8,0 0-4,0 0-4,0 0 0,28 0 12,0 0-12,0 0 0,0 0 2,28 0-2,-28 0 0,28 0 0,-28 0 0,0 0 0,0 0 0,0 0 0,-28 0 8,0 0 4,0 0 12,0 0-16,28 0 0,-28 0 4,0 0 24,0 0-32,0 0-2,0 0 2,0 0 4,0 0-8,0 0 0,0 0 0,28 0 8,-28 0-2,0 0-6,28 0 0,-28 0 0,0 0 0,0 0 0,0 0 0,0 0 0,1 0 34,-1 0 156,28 0-184,-28 0-6,28 0 10,-28 0-2,28 0-8,-28 0 0,28 0 0,0 0 0,28 0 0,-28 0 0,0 0 0,0 0 0,28 0 2,-56 0-2,0 0 0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20-11-11T00:36:50.93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5432">
    <iact:property name="dataType"/>
    <iact:actionData xml:id="d0">
      <inkml:trace xmlns:inkml="http://www.w3.org/2003/InkML" xml:id="stk0" contextRef="#ctx0" brushRef="#br0">2520 3922 0,'56'0'131,"28"0"-125,56 0 2,28 28 0,-28-28 3,28 28-4,84 28 1,-28-56 0,0 0 0,56 56 0,0-56 1,-56 0 0,0 0-1,-56 0 0,28 28 0,-84-28 0,-28 0 2,28 0-2,84 0 0,-55 0 1,55 0-2,-28 0 1,112 0 0,-84 0 2,140 0-2,-56-28 0,0 28 0,-28 0 0,56 0 0,-140-28 0,28 0 2,56 0-2,-28 28 0,-140 0 0,28-28 0,56 28 0,-28 0 0,28-28 2,28 0-2,0 28 0,28 0 0,-56-84 0,28 56 1,0 0 0,0 0 1,168 0 5,-252 28-8,56-28 1,-28 28 0,-56 0 2,56 0-2,-56 0 0,29 0 0,-1 0 0,0 0 1,0 0 0,0 0 0,28 0-2,-28 0 1,28 0 0,56 0 0,-28 0 1,168 0 0,-56 0 0,-112 0-2,112 0 1,56 0 0,-56 0 1,0 0 0,-56 0-1,-140 0 0,-28 0 0,0 0 9,0 0-10,0 0 13,-28 0-12,56 0 1,-28 0 0,-28 0 0,0 0-2,28 0 1,28 0 0,-56 0 0,56 0 0,0 0 2,0 0-2,28 0 0,-28 0 0,-56 0 0,28 0 0,-28 0 0,56 0 8,-56 0-6,0 0-4,0 0 3,0 0 2,0 0 73,28 0-60,-28 0-1</inkml:trace>
    </iact:actionData>
  </iact:action>
  <iact:action type="add" startTime="20068">
    <iact:property name="dataType"/>
    <iact:actionData xml:id="d1">
      <inkml:trace xmlns:inkml="http://www.w3.org/2003/InkML" xml:id="stk1" contextRef="#ctx0" brushRef="#br0">10473 8433 0,'0'0'1,"56"0"5,0 28 2,0-28 0,-28 0 0,56 0 0,28 0 2,-84 0-2,56 0 0,0 0 0,0 28 0,56-28 0,-28 0 2,-28 0-2,140 0 0,-84 0 0,0 0 0,-56 0 0,0 0 2,-56 0-4,28 0 4,28 0-2,-55 0 0,-1 0 0,0 0 0,0 0 0,28 0 0,28 0 0,-56 0 0,56 0 2,-28 0-2,-28 0 0,0 0 0,28 0 0,0 0 8,0 0-6,-28 0-2,0 0 0,28 0 0,0 0 0,-28 0 0,28 0 0,0 0 0,28 0 0,-28 0 0,0 0 0,0 0 0,0 0 2,28 0-2,-56 0 0,28 0 0,0 0 0,-28 0 0,28 0 0,28 0 2,-28 0-2,0-28 0,-28 28 0,0 0 0,28 0 0,-28 0 90,28-56-82,-28 56 48,-28-28-52,28 28 12,28-56-3,-28 28 84,-28 0-84,28 0 46,0 28-55,-28-28 8,0 0 12,0 0-4,0 0-20,0 0 8,0 0 0,0 0-6,0 0 2,0-29 12,0 29-16,0 0 8,0 0-4,0 0 5,0 0-6,0 0 77,-28 28-80,0-28 8,0 28-8,0 0 0,-28 0 0,-28 0 0,56-28 0,-28 28 0,28 0 2,0 0-2,0 0 4,0-28-4,0 28 25,0 0-26,0 0 5,0 0 8,-28 0 7</inkml:trace>
    </iact:actionData>
  </iact:action>
  <iact:action type="add" startTime="23574">
    <iact:property name="dataType"/>
    <iact:actionData xml:id="d2">
      <inkml:trace xmlns:inkml="http://www.w3.org/2003/InkML" xml:id="stk2" contextRef="#ctx0" brushRef="#br0">12546 7788 0</inkml:trace>
    </iact:actionData>
  </iact:action>
  <iact:action type="add" startTime="31730">
    <iact:property name="dataType"/>
    <iact:actionData xml:id="d3">
      <inkml:trace xmlns:inkml="http://www.w3.org/2003/InkML" xml:id="stk3" contextRef="#ctx0" brushRef="#br0">11677 9469 0,'84'0'100,"140"-28"-93,-28 28 1,85-28 0,27 28 0,-28-28 0,-28 28 2,0 0-2,-28-28 0,-28 28 0,-56 0 0,28 0 0,-56 0 0,0 0 2,84 0-2,-56 0 0,28 0 0,56-28 1,-28 28-2,28 0 1,-56 0 2,28 0-2,-28 0 0,-28 0 0,56 0 0,-112 0 0,28 0 2,0 0-2,0 0 0,0 0 0,112-28 0,-56 28 0,-28 0 0,168-84 2,-112 56-2,56 0 0,-56 28 0,57 0 0,-57 0 0,-56 0 0,28 0 3,-28 0-4,-28 0 1,28 0 0,0 0 0,0 0 0,-56 0 2,56 0-2,-56 0 0,56 0 0,-56 0 0,-28 0 0,-28 0 1,0 0-2</inkml:trace>
    </iact:actionData>
  </iact:action>
  <iact:action type="add" startTime="35744">
    <iact:property name="dataType"/>
    <iact:actionData xml:id="d4">
      <inkml:trace xmlns:inkml="http://www.w3.org/2003/InkML" xml:id="stk4" contextRef="#ctx0" brushRef="#br0">7729 10814 0,'28'0'166,"56"0"-159,-28 0 1,56 0 0,0 0 0,84 0 2,-28 0-2,0 0 0,-56 28 0,0-28 0,-56 0 0,-28 0 0,28 0 0,-28 0 0,0 0 8,0 0-6,28 0-2,0 0 0,28 0 0,0 0 0,0 0 0,0 0 0,0 0 2,0 0-2,-28 0 1,28 0-2,-56 0 1,28 0 12,-28 0-4,28 0-8,-28 0 14,28 0-14,0 0 8,0 0-8,0 0 0,0 0 8,-28 0-8,28 0 60,-28 0-36,28 0-24,-28 0 8,0 0 2,28 0 2,0 0 0,-28 0 4,0 0-16,0 0 4,0 0-4,28 0 10,-28 0 32,0 0-42,0 0 2,0 0-2,28 0 0,-28 0 0,28 0 0,-28 0 0,28 0 0,0 0 0,0 0 8,-28 0 0,0 0-7,28 0 14,-28 0-7,0 0-8,56 0 0,-56 0 2,28 0 6,-28 0-8,0 0 0,0 0 0,0 0 8,28 0 0,0 0-8,-28 0 2,28 0 6,-28 0-10,0 0 2,0 0 0,0 0 2,0 0 6,0 0-8,0 0 13,0 0-14,0 0 9,0 0 14,28 0-14,-28 0-8,0 0 2,29 0-2,-1 0 0,-28 0 0,0 0 0,0 0 4,0 0 36,28 0-40,-28 0 0,0 0 0,56 0 0,-56 0 2,0 0 30,0 0 26,0 0-46,0 0 0</inkml:trace>
    </iact:actionData>
  </iact:action>
  <iact:action type="add" startTime="41430">
    <iact:property name="dataType"/>
    <iact:actionData xml:id="d5">
      <inkml:trace xmlns:inkml="http://www.w3.org/2003/InkML" xml:id="stk5" contextRef="#ctx0" brushRef="#br0">16438 10926 0,'28'0'181,"0"0"-173,0 0 18,28 0-10,-28 0 0,28 0-8,-28 0 0,0 0 0,0 0 0,0 0 2,0-28-2,0 0 4,28 28 16,56-56-20,0 56 0,-28 0 0,28-56 0,84 28 2,-140 28-2,0 0 0,-28 0 0</inkml:trace>
    </iact:actionData>
  </iact:action>
  <iact:action type="add" startTime="43432">
    <iact:property name="dataType"/>
    <iact:actionData xml:id="d6">
      <inkml:trace xmlns:inkml="http://www.w3.org/2003/InkML" xml:id="stk6" contextRef="#ctx0" brushRef="#br0">18230 10142 0,'0'0'1,"-28"0"6,0 0 0,-28 0 9,-28 0-8,84 28 2,-28-28-2,0 0 82,28 28-82,-28 112 0,28-112 0,0 0 2,0 0-2,0 0 16,0 0 22,0 0-32,0 0-6,0 0 12,0 28 98,28-56-94,28 0-16</inkml:trace>
    </iact:actionData>
  </iact:action>
  <iact:action type="add" startTime="46732">
    <iact:property name="dataType"/>
    <iact:actionData xml:id="d7">
      <inkml:trace xmlns:inkml="http://www.w3.org/2003/InkML" xml:id="stk7" contextRef="#ctx0" brushRef="#br0">21843 9918 0,'-28'0'54,"0"0"-31,0 0-15,28 28 0,-28 28 14,0-28-14,28 0 4,0 0 4,-56 28-6,56 0 10,0-28-12,-28 28 0,28-28 0,0 0 0,0 56 0,0-56 10,0 0-10,0 0 0,0 0 0,0 0 8,0 0 0,0 0 6,28 28-14,-28-28 28,28-28-16,-28 28-8,28 0 4,0-28 0,0 0-4,0 0-4,0 0 0,0 0 0,0 28 6,0-28 2,0 0 34,0 0-34,0 0-8,28 0 6,-28 0 2,0 0 4,-28-28 0,28 0-8,0 28 0,-28-28-4,28 0 4,-28 0-4,0 0 0,28 0 0,0-28 4,-28 0 4,0 28 0,28 0 24,0-56-16,-28 56-4,0 0 6,0 0-12,0 0-4,0 0-2,0-28 12,0 28 0,0 0-4,0-28-8,0 28 0,0 0 4,0 0 6,0 0-12,-28 0 4,0-1 2,0 1 4,0 28-8,-28-28 0,-84 28 0,84 0 0,-28 0 0,28 0 0,0 0 0,28 0 0,0 0 76,0 0-76</inkml:trace>
    </iact:actionData>
  </iact:action>
  <iact:action type="add" startTime="48629">
    <iact:property name="dataType"/>
    <iact:actionData xml:id="d8">
      <inkml:trace xmlns:inkml="http://www.w3.org/2003/InkML" xml:id="stk8" contextRef="#ctx0" brushRef="#br0">21675 9805 0,'0'-56'185,"-28"28"-176,0-28-1,-28 28 0,-56-56 0,28 56 0,-28-28 0,28 28 2,-28 0-2,84 28 0,0 0 54,0-56-54,0 56 0,0 0 0,-28 0 0,0 0 10,28 0 92,0 0-94,0 0-8,0 0 0,-28 0 0,0 0 0,0 0 0,-28 0 2,28 0-2,-28 0 0,28 0 8,28 0 0,-28 0-6,0 28 6,28-28-8,-84 0 0,56 28 0,-28-28 0,28 0 0,-28 28 2,0 0-2,0-28 0,28 0 0,28 0 0,-56 0 0,0 0 0,56 56 2,0-56-2,-28 28 0,28-28 12,0 0-12,-28 0 8,0 28-8,28-28 0,-28 28 2,0-28-2,0 0 0,28 0 0,0 0 0,0 0 0,-57 28 0,57-28 0,0 28 2,-28 0-2,28-28 8,0 0-8,0 28 0,-56-28 0,56 0 0,0 0 0,0 28 0,0-28 10,0 0-6,0 28-4,-28-28 8,0 28 0,28-28-8,0 0 8,0 0 36,28 28-46,-56 0 4,28-28-2,0 0 0,0 29 8</inkml:trace>
    </iact:actionData>
  </iact:action>
  <iact:action type="add" startTime="54138">
    <iact:property name="dataType"/>
    <iact:actionData xml:id="d9">
      <inkml:trace xmlns:inkml="http://www.w3.org/2003/InkML" xml:id="stk9" contextRef="#ctx0" brushRef="#br0">5264 12047 0,'0'-28'150,"28"28"-135,140 0-7,-84 0 0,0 0 0,0 28 2,28-28-2,-56 28 0,28 0 0,-27 0 0,-1-28 0,28 0 0,-56 0 8,0 0-4,0 0-4,0 0 2,56 0-2,-56 0 0,56 0 0,0 0 0,-28 0 0,28 0 2,-56 0-2,56 0 1,-28 0-2,0 0 1,-28 0 8,0 0 4,0 0-10,0 0 4,28 0-5,-28 0 0,0 0-1,56 0 0,-56 0 0,28 0 0,-28 0 0,56 0 0,0 0 0,-56 0 2,28 0-2,0 0 0,-28 0 12,28 0 24,0 0-28,-28 0-8,28 0 0,0 0 0,-28 0 8,-28 28 102,0 28-110</inkml:trace>
    </iact:actionData>
  </iact:action>
  <iact:action type="add" startTime="57794">
    <iact:property name="dataType"/>
    <iact:actionData xml:id="d10">
      <inkml:trace xmlns:inkml="http://www.w3.org/2003/InkML" xml:id="stk10" contextRef="#ctx0" brushRef="#br0">20863 12075 0,'28'0'96,"56"0"-89,84 0 1,0 28 0,56-28 0,0 0 0,0 0 2,28 0-2,-28 0 0,0 0 0,-140 0 0,0 0 0,28 0 0,-56 0 2,0 0-2,-28 0 0,0 0 0,0 0 114,0 0-115,56 0 2,-56 0-1</inkml:trace>
    </iact:actionData>
  </iact:action>
  <iact:action type="add" startTime="71977">
    <iact:property name="dataType"/>
    <iact:actionData xml:id="d11">
      <inkml:trace xmlns:inkml="http://www.w3.org/2003/InkML" xml:id="stk11" contextRef="#ctx0" brushRef="#br0">20331 10674 0,'-28'0'78,"28"28"-14,0 0-20,0 0-24,28 0-9,-28 0 10,28-28 3,0 0 8,28 0-12,-28 0 105,0 0-108,0 0-9,0 0 0,0 0 0,0 0 0,0 28 0,-28 0 24,28-28-12</inkml:trace>
    </iact:actionData>
  </iact:action>
  <iact:action type="add" startTime="73776">
    <iact:property name="dataType"/>
    <iact:actionData xml:id="d12">
      <inkml:trace xmlns:inkml="http://www.w3.org/2003/InkML" xml:id="stk12" contextRef="#ctx0" brushRef="#br0">9241 12159 0,'84'0'33,"-56"-56"-25,84 56-1,28 0 2,-56 0-1,168 0 0,28 0 1,28 0 0,28 0-2,0 0 1,0 0 1,-84 0-1,-112 0 2,140 0-3,-83 0 2,27 0-2,0 0 2,-140 0-1,84 0 1,-28 0 0,-28-28-1,84 28 0,28 0 0,-56 0 0,84 0-1,-56 0 4,28 0-3,0 0 0,28 0-1,-112 0 2,112 0-2,-84 0 2,0 0 1,56 0-2,-84 0 0,56 0 0,-56 0-1,56 0 2,28 0-1,-84 0 2,140-28-2,-84 28 0,-28 0 0,0 0 0,-84-28 0,56 28 2,-56 0-2,0 0 0,-28 0-1,28 0 1,0 0 1,28 0 1,29 0-2,-1 0 0,28 0-1,28-28 2,-28 28-2,0 0 2,-84 0 1,56 0-2,-112 0-1,28 0 2,-28 0-2,0 0 87,0 0-85,28 0 7</inkml:trace>
    </iact:actionData>
  </iact:action>
  <iact:action type="add" startTime="80653">
    <iact:property name="dataType"/>
    <iact:actionData xml:id="d13">
      <inkml:trace xmlns:inkml="http://www.w3.org/2003/InkML" xml:id="stk13" contextRef="#ctx0" brushRef="#br0">12041 10226 0</inkml:trace>
    </iact:actionData>
  </iact:action>
  <iact:action type="add" startTime="85743">
    <iact:property name="dataType"/>
    <iact:actionData xml:id="d14">
      <inkml:trace xmlns:inkml="http://www.w3.org/2003/InkML" xml:id="stk14" contextRef="#ctx0" brushRef="#br0">9493 6220 0,'0'28'36,"28"28"-16,28-56-13,28 0 2,56 28 0,-56-28-1,28 0 0,0 0 1,84 0-1,-56 0-1,84 28 1,-112-28 2,56 0-2,-28 0 0,56 0 0,-56 0 0,56 0 0,-56 0 2,84 0-1,-84 0-2,-84-28 1,56 28 0,29 0 1,-29 0 0,0 0-1,56 0 0,-56 0 0,-56 0 0,84 0 0,-56 0 0,-28 0 2,28 0-2,-28 0 0,28 0 1,-28 0-2,0 0 1,0 0 0,28 0 3,56-28-4,-84 28 1,0 0 0,28 0 0,-28 0 0,28 0 2,-28 0-1,-28 0-2,0 0 1,0 0 0,0 0 0,28 0 0,28 0 2,0 0-2,-28 0 1,28 0-2,0 0 1,0 0 0,-28 0 3,-28 0 4,0 0 137,0 0-143</inkml:trace>
    </iact:actionData>
  </iact:action>
  <iact:action type="add" startTime="90031">
    <iact:property name="dataType"/>
    <iact:actionData xml:id="d15">
      <inkml:trace xmlns:inkml="http://www.w3.org/2003/InkML" xml:id="stk15" contextRef="#ctx0" brushRef="#br0">8905 13419 0,'28'0'62,"28"0"-54,-28 0 1,28 0-1,-28 0 1,56 0-2,-28 0 1,0 0 0,-28 0 0,28 0 1,0 0 0,56 0-1,-56 0 1,56 0-2,-56 0 1,56 0 1,0 0-2,-56 0 1,28 0 2,84 0-2,-56 0 0,56 0 1,56 0-2,-84 0 2,-28 0 0,0 0 0,-56 0-2,0 0 1,-28 0 0,0 0 0,28-28 94,-28 28-80,28 0-14,-28 0 4,0 0-4,0 0 9</inkml:trace>
    </iact:actionData>
  </iact:action>
  <iact:action type="add" startTime="93225">
    <iact:property name="dataType"/>
    <iact:actionData xml:id="d16">
      <inkml:trace xmlns:inkml="http://www.w3.org/2003/InkML" xml:id="stk16" contextRef="#ctx0" brushRef="#br0">23859 13223 0,'-28'0'15,"0"0"1,0 0-3,-28 0-6,0 0 4,0 0-4,-28 0 1,56 0 0,0 0 0,-56 0 0,28 0 2,28 0-2,-56 0 0,0 0 0,28 0 0,-56 0 0,28 0 0,0 0 2,-28 0-2,28 0 0,-56 0 0,56 0 0,28 0 0,0 0 1,0 0-2,0 0 3,0 0 6,0 0-8,0 28 0,0-28 0,-56 28 0,56-28 1,0 0 0,0 0 0,-28 0-2,28 0 1,-28 0 0,28 0 0,0 0 0,-56 0 2,0 0-2,56 0 0,-84 0 0,28 0 0,-56 0 1,28 0-2,28 0 3,-28 0-2,84 28 1,0-28-2,0 0 1,28 0 0,0 0 0,-56 28 2,56-28 6,0 0-8,0 0 0,-56 0 0,28 0 0,-84 0 0,56 0 2,-28 0-2,-84 0 1,112 0-2,0 0 1,28 0 0,0 0 0,0 0 2,-28 0-2,-1 0 0,1 0 1,-56 0-2,56 0 1,-28 0 0,-56 0 2,56 0-2,-84 0 0,84 0 1,-112 0-2,28 0 1,56 0 2,-28 0-2,56 0 0,0 0 0,28 56 0,0-56 0,0 0 0,-28 28 2,56-28-2,-28 0 0,0 0 0,-28 0 0,56 0 0,-84 0 0,28 0 2,-56 0-2,28 0 1,-56 0-2,56 0 1,-56 0 0,0 0 3,56 0-4,0 0 1,0 0 0,0 0 0,-56 0 0,112 0 0,28 0 3,28 0-4,-28 0 1,-28 0 0,28 0 1,0 0 6,0 0-7,0 0 3,0 0-4,-56 0 1,28 0 0,0 0 0,0 0 0,0 0 3,28 0-4,0 0 1,-28 0 0,0 0 0,-28 0 0,84 0 0,-28 0 2,28 0-4,-1 0 3,1 0-2,0 0 103,0 0-92</inkml:trace>
    </iact:actionData>
  </iact:action>
  <iact:action type="add" startTime="95945">
    <iact:property name="dataType"/>
    <iact:actionData xml:id="d17">
      <inkml:trace xmlns:inkml="http://www.w3.org/2003/InkML" xml:id="stk17" contextRef="#ctx0" brushRef="#br0">2380 14568 0,'28'0'98,"0"0"-89,28 0-1,-28 0 8,28 0-8,-28 0 0,0 0 0,0 0 0,0 0 0,0 0 0,0 0 0,0 0 0,28 0 0,0 0 2,0 0-2,112 0 0,-56 0 0,28 0 0,56 0 0,-56 0 0,84 0 2,0 0-2,0 0 0,-112 0 0,28 0 0,-56 0 0,0 0 2,-28 0-2,56 0 0,-28 0 0,28 0 0,0-28 0,28 28 0,56 0 2,0 0-2,-56 0 0,57 0 0,-85 0 0,-56 0 0,56 0 2,-56 0-2,-28 0 8,0 0 5,0 0-6,28 0-6,-28 0-2,84 0 1,56-28 0,-112 28 2,140 0-2,-28 0 0,-28 0 0,0 0 0,-56 0 0,-28 0 2,-28 0-2,0 0 0,0 0 0,28 0 8,-28 0-8,28 0 8,0 0-8,0 0 0,-28 0 2,0 0-2,56 0 0,-56 0 12,0 0 1,0 0-6,28 0-7,0 0 8,28 0-8,-56 0 0,0 28 0,28-28 2,-56 28-2,28-28 0,28 0 4,-28 0 4,0 0-8,0 0 8,0 0-1,0 0 16,0 0-19,0 0 56,0 0-22,0 0-28,0 0-10,0 0 337</inkml:trace>
    </iact:actionData>
  </iact:action>
  <iact:action type="add" startTime="98541">
    <iact:property name="dataType"/>
    <iact:actionData xml:id="d18">
      <inkml:trace xmlns:inkml="http://www.w3.org/2003/InkML" xml:id="stk18" contextRef="#ctx0" brushRef="#br0">11425 14848 0</inkml:trace>
    </iact:actionData>
  </iact:action>
  <iact:action type="add" startTime="98989">
    <iact:property name="dataType"/>
    <iact:actionData xml:id="d19">
      <inkml:trace xmlns:inkml="http://www.w3.org/2003/InkML" xml:id="stk19" contextRef="#ctx0" brushRef="#br0">11201 14624 0,'28'0'56,"56"0"-48,84 0 1,28 0-1,28 0 0,-28 0 0,-28 0 0,113 0 0,-113 0 0,0 0 2,-28 0-2,-28 0 0,-28 0 0,84 0 0,0 0 0,-28 0 0,84 0 2,-56 0-2,84 0 0,-28 0 0,28 0 0,28 0 0,-84 0 2,84 0-2,-28 0 0,56 0 0,-56 0 0,-28 0 0,0 0 0,-28 0 3,0 0-4,28 0 1,0 0 0,-84 0 0,84 0 0,0 0 2,0 0-2,1 0 0,-29 0 0,0 0 0,-56 0 0,56 0 2,0 0-2,-56 0 0,56 0 1,-56 0-2,56 0 1,0 0 0,-84 0 2,140 0-2,-84-28 1,56 28-2,-56-28 1,0 0 0,112 28 0,-140-28 2,140-56-2,-84 56 0,0 28 0,-28-28 0,0 28 0,28-28 2,-112 28-2,28-28 0,-28 28 0,-28 0 0,-28 0 0,0 0 0,0 0 20</inkml:trace>
    </iact:actionData>
  </iact:action>
  <iact:action type="add" startTime="100695">
    <iact:property name="dataType"/>
    <iact:actionData xml:id="d20">
      <inkml:trace xmlns:inkml="http://www.w3.org/2003/InkML" xml:id="stk20" contextRef="#ctx0" brushRef="#br0">2240 15801 0,'28'0'90,"56"0"-82,56 0-1,0 0 1,0 0 0,-56 0 2,0 0-2,-28 0 0,0 0 0,-28 0 0,0 0 0,0 0 0,28 0 0,-28 0 0,84 0 0,-28 0 2,28 0-2,0 0 0,28 0 0,-56 0 0,84 0 0,-140 0 2,28 0-2,-28 0 0,28 0 0,0 0 0,0 0 0,84 0 0,-56 0 2,56 0-2,56 0 0,-56 0 0,56 0 0,0 0 0,-84 0 0,0 0 2,0-28-2,-28 28 0,28-28 0,-55 28 0,-1 0 0,-28 0 0,0 0 0,0 0 0,0 0 2,0 0-4,0 0 10,0 0 0,28-28 150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20-11-11T00:36:50.93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8370">
    <iact:property name="dataType"/>
    <iact:actionData xml:id="d0">
      <inkml:trace xmlns:inkml="http://www.w3.org/2003/InkML" xml:id="stk0" contextRef="#ctx0" brushRef="#br0">4788 6220 0,'28'0'126,"84"0"-119,-28 0 1,-28 0 0,56 0 0,0 0 2,56 0-2,-84 0 0,56 0 0,-84 0 0,0 0 0,0 0 0,0 0 2,57 0-2,-29 0 0,0 0 0,-28 0 0,0 0 0,56 0 0,-28 0 2,-28 0-2,0 0 0,-28 0 0,0 0 0,28 0 0,-28 0 0,0 0 0,0 0 8,28 0-8,-28 0 8,28 0-6,-28 0 4,0 0-4,0 0 2,0 0-4,28 0 0,-28 0 0,56 0 0,56 0 0,0 0 0,-56 0 2,84 0-2,-112 0 0,0 0 0,0 0 0,-28 0 0,28 0 2,-28 0-2,28 0 0,-28 0 0,0 0 0,0 0 8,0 0-8,0 0 6,0 0-6,0 0 0,28 0 0,28 0 0,-56 0 0,28 0 0,-28 0 0,0 0 0,0 0 0,28 0 2,0 0-2,0 0 0,28 0 0,-28 0 0,0 0 0,-28 0 0,56 0 0,-56 0 2,0 0-4,0 0 4,0 0-2,0 0 0,28 0 8,28 0 0,-56 0-8,0 0 0,0 0 0,0 0 0,0 0 6,28 0-4,-28-28-2,56 28 0,-28 0 0,0-28 0,-28 28 0,28 0 2,-28 0-2,0 0 0,28 0 0,0 0 0,-28 0 0,28 0 0,56-28 0,28-28 0,-56 56 0,0 0 0,0 0 0,28 0 2,0 0-1,-56 0-2,0 0 1,-28 0 0,84 0 0,-56 0 2,28 0-2,28 0 0,0 0 0,-56 0 0,56 0 0,-28 0 0,56 0 2,-56 0-2,28 0 0,-28 0 0,0-29 0,-28 29 0,0 0 2,-27 0-2,27 0 0,0 0 0,28 0 0,-28 0 0,28 0 2,-28 0-2,0 0 0,28 0 0,-56 0 0,28 0 0,0 0 0,-28 0 0,0 0 0,0 0 0,0 0 0,0 0 0,28 0 10,0 0-10,-28 0 0,28 0 0,0 0 0,28 0 0,-56 0 0,0 0 0,0 0 0,0 0 0,0 0 0,0 0 0,28 0 2,28 0-2,-56 0 0,0 0 0,0 0 0,28 0 0,0 0 20</inkml:trace>
    </iact:actionData>
  </iact:action>
  <iact:action type="add" startTime="15261">
    <iact:property name="dataType"/>
    <iact:actionData xml:id="d1">
      <inkml:trace xmlns:inkml="http://www.w3.org/2003/InkML" xml:id="stk1" contextRef="#ctx0" brushRef="#br0">8093 5463 0,'-28'-28'268,"0"28"-248,0 0-12,0 0 338</inkml:trace>
    </iact:actionData>
  </iact:action>
  <iact:action type="add" startTime="17260">
    <iact:property name="dataType"/>
    <iact:actionData xml:id="d2">
      <inkml:trace xmlns:inkml="http://www.w3.org/2003/InkML" xml:id="stk2" contextRef="#ctx0" brushRef="#br0">12630 5379 0,'0'56'411,"0"-28"-253,-28-28-114</inkml:trace>
    </iact:actionData>
  </iact:action>
  <iact:action type="add" startTime="24118">
    <iact:property name="dataType"/>
    <iact:actionData xml:id="d3">
      <inkml:trace xmlns:inkml="http://www.w3.org/2003/InkML" xml:id="stk3" contextRef="#ctx0" brushRef="#br0">8709 5407 0,'0'-28'222,"28"0"-185,0 28 105,0-28-134,28 0 8,-28 28-2,0 0-9,28 0 4,-28 0 141,0 0-142</inkml:trace>
    </iact:actionData>
  </iact:action>
  <iact:action type="add" startTime="34493">
    <iact:property name="dataType"/>
    <iact:actionData xml:id="d4">
      <inkml:trace xmlns:inkml="http://www.w3.org/2003/InkML" xml:id="stk4" contextRef="#ctx0" brushRef="#br0">11537 7452 0,'28'0'85,"0"0"-28,0 0-49,0 0 0,0 0 0,28 0 8,-28 0-8,0 0 9,0 0-4,0 0-6,0 28 2,0-28-2,-28 28 2,56-28 3,-28 0 12,0 0-16,0 0-1,0 0 2,28 0 1,-28 0-2,0 0-1,28 0 2,0 28-1,-28-28 0,29 28 0,-1-28-1,-28 0 2,0 0 1,28 0-2,0 0 0,28 0 0,-56 0-1,0 0 1,0 0 0,0 0 1,0 0 3,0 0 7,0 0-8,0 0-3,0 0 0,28 0 0,28 0 0,-56 0 0,0 0 0,0 0 0,28 0-1,0 0 10,-28 0-7,0 0 3,0 0-5,0 0 29,0 0 156,28-28-185,-28 28 1</inkml:trace>
    </iact:actionData>
  </iact:action>
  <iact:action type="add" startTime="36463">
    <iact:property name="dataType"/>
    <iact:actionData xml:id="d5">
      <inkml:trace xmlns:inkml="http://www.w3.org/2003/InkML" xml:id="stk5" contextRef="#ctx0" brushRef="#br0">14842 7284 0,'28'0'176,"28"0"-168,-28 0 0,28 28 0,-28-28 0,0 0 8,0 28 48,0-28-57,0 0 1,0 0 5,0 0-2,0 0 28,0 0-15,0 0-8,0 0-4,0 0 16,0 0 7,28 0 48,-56 28-76,56-28 6,-28 28 2,0 0 17,0-28-20,0 28 5,0-28-6,0 0 0,0 0 12,0 0-14,0 0 15,0 0-17,-28 28 1,28-28 5,0 0 11,0 0-17,0 0 10,28 0-10,28 0 1,-56 0 0,28 0 1,-28 0-1,0 0-1,28 0 10,-28 0 7,28 0-2,-28 0-11,-28 28-2,28-28-2,0 0 2,0 0-2,56 28 1,-56-28 3,0 0-4,28 0 1,-28 0 1,0 0-2,0 0 2,0 0 3,28 0 19,-28 0-10,0 0-5,28 0 4,-28 0 69,0 0-68,0 0-14,-28 28 1,28 0 163,0-28-152,0 0 71,0 0-79,0 0 13,28 0 108,-28 0-117,0 0 9,0 0 3,0 0-15,0 0 410,0 0-330</inkml:trace>
    </iact:actionData>
  </iact:action>
  <iact:action type="add" startTime="47927">
    <iact:property name="dataType"/>
    <iact:actionData xml:id="d6">
      <inkml:trace xmlns:inkml="http://www.w3.org/2003/InkML" xml:id="stk6" contextRef="#ctx0" brushRef="#br0">20051 7480 0,'0'28'85,"28"0"-74,28 28 12,-28-56-15,0 56 12,0-56-12,0 28 0,28 0 1,-28-28-2,-28 28 1,28-28 18,0 0-12,0 0-5,0 0 0,-28 28-1,28-28 0,-28 28 0,28-28 4,0 0-4,0 0 0,28 28 0,0-28 0,0 0 0,0 0 1,0 0-2,28 0 2,-28 0 0,28 0-1,-56 0 8,0 0-10,0 0 4,0 0-2,0 0 8,28 0-8,-28 0 12,0 0-4,0 0-8,0 0 8,0-28-8,0 0 0,0 28 16</inkml:trace>
    </iact:actionData>
  </iact:action>
  <iact:action type="add" startTime="50985">
    <iact:property name="dataType"/>
    <iact:actionData xml:id="d7">
      <inkml:trace xmlns:inkml="http://www.w3.org/2003/InkML" xml:id="stk7" contextRef="#ctx0" brushRef="#br0">2772 8629 0,'28'0'46,"28"0"-39,0 0 3,28 0-2,56 0 1,-28 0-2,-28 0 1,0 0 0,28 0 2,-28 0-2,-28 0 0,0 0 0,0 0 1,28 0-2,0 0 2,0 0 0,-28 0-1,112-28 0,-112 28 0,84 0 0,56 0 0,28 0 2,0 0-2,-28 0 0,-28 0 0,56 0 0,-84 0 0,85 0 3,-113 0-4,0 0 1,-28 0 0,0 0 0,-28 0 0,28 0 0,0 0 2,56 0-2,-28 0 0,56 0 0,84 0 0,-56 0 0,84 0 0,-112 0 2,84 0-1,-28 0-2,28 0 1,-56 0 0,28 0 0,-84 0 0,0 0 2,0 0-2,-28 0 0,-28 0 0,84-56 0,-56 28 0,0 28 2,-28 0-2,56 0 0,-28 0 0,0 0 0,28 0 0,-56 0 0,28 0 2,-28 0-2,56 0 0,-56 0 0,0 0 0,0 0 0,28 0 2,-28 0-2,0 0 0,112 0 0,-84 0 0,28 0 1,56 0-2,-55 0 3,27 0-2,0 0 0,-56 0 0,140 0 0,-112 0 0,0 0 2,56 0-2,-28 0 0,-56 0 0,112 0 0,-84 0 0,-28 0 0,56 0 2,-56 0-2,0 0 0,-28 0 0,0 0 1,-28 0 6,0 0-7,0 0 2,0 0-2,0 0 0,-28 0 0,56 0 0,-28 0 0,0 0 0,56 0 0,-28 0 0,-28 0 0,28 0 2,0 0-2,-28 0 0,28 0 0,-56 0 0,28 0 0,-28 0 0,0 0 1,28 0 0,-28 0-3,28 0 4,0 0-2,-28 0 0,56 0 0,0 0 0,-28 0 0,0 0 3,28 0-4,-28 0 1,112 0 0,-140 0 1,56 0-2,-28 0 1,-28 0 2,56 0-2,-56 0 0,28 0 0,28 0 0,0 0 0,-56 0 0,56 0 2,-56 0-2,0 0 0,0 0 0,0 0 0,0 0 1,0 0 10,0 0 67</inkml:trace>
    </iact:actionData>
  </iact:action>
  <iact:action type="add" startTime="54217">
    <iact:property name="dataType"/>
    <iact:actionData xml:id="d8">
      <inkml:trace xmlns:inkml="http://www.w3.org/2003/InkML" xml:id="stk8" contextRef="#ctx0" brushRef="#br0">4760 9833 0,'28'0'84,"28"-28"-76,0 28 0,28 0-1,0-28 1,0 0 1,-56 28-1,28 0-1,-28 0 1,0 0 110,0 0-110,0 0 2</inkml:trace>
    </iact:actionData>
  </iact:action>
  <iact:action type="add" startTime="55071">
    <iact:property name="dataType"/>
    <iact:actionData xml:id="d9">
      <inkml:trace xmlns:inkml="http://www.w3.org/2003/InkML" xml:id="stk9" contextRef="#ctx0" brushRef="#br0">7365 9693 0,'56'0'78,"28"0"-61,-56 0-9,84 28 0,56 0 1,28-28-2,28 0 1,0 0 0,-56 28 2,-56-28-2</inkml:trace>
    </iact:actionData>
  </iact:action>
  <iact:action type="add" startTime="55851">
    <iact:property name="dataType"/>
    <iact:actionData xml:id="d10">
      <inkml:trace xmlns:inkml="http://www.w3.org/2003/InkML" xml:id="stk10" contextRef="#ctx0" brushRef="#br0">12181 9777 0,'56'0'85,"0"0"-77,1 0 0,-1 0 2,0 0-2,0 0 0,-28 0 0</inkml:trace>
    </iact:actionData>
  </iact:action>
  <iact:action type="add" startTime="56913">
    <iact:property name="dataType"/>
    <iact:actionData xml:id="d11">
      <inkml:trace xmlns:inkml="http://www.w3.org/2003/InkML" xml:id="stk11" contextRef="#ctx0" brushRef="#br0">4760 10870 0,'56'0'89,"0"0"-81,56 0 0,0 0 2,-56 0-2,0 0 0,-28 0 0,28 0 0,-28 0 144,0 0-144</inkml:trace>
    </iact:actionData>
  </iact:action>
  <iact:action type="add" startTime="57805">
    <iact:property name="dataType"/>
    <iact:actionData xml:id="d12">
      <inkml:trace xmlns:inkml="http://www.w3.org/2003/InkML" xml:id="stk12" contextRef="#ctx0" brushRef="#br0">7113 10926 0,'56'0'48,"-28"0"-35,28 0-3,0 0-2,28 0 0,56 0 0,0 0 0,-28-56 0,28 56 2,-28-28-2,-28 28 1,-56 0 101,28 0-94</inkml:trace>
    </iact:actionData>
  </iact:action>
  <iact:action type="add" startTime="58835">
    <iact:property name="dataType"/>
    <iact:actionData xml:id="d13">
      <inkml:trace xmlns:inkml="http://www.w3.org/2003/InkML" xml:id="stk13" contextRef="#ctx0" brushRef="#br0">12237 10870 0,'28'0'36,"0"0"4,0 0-33,57-28 1,-29 28 0,28 0 0,-28-28 0,0 28 0,-28 0 0,28-28 2</inkml:trace>
    </iact:actionData>
  </iact:action>
  <iact:action type="add" startTime="60287">
    <iact:property name="dataType"/>
    <iact:actionData xml:id="d14">
      <inkml:trace xmlns:inkml="http://www.w3.org/2003/InkML" xml:id="stk14" contextRef="#ctx0" brushRef="#br0">4956 11626 0,'0'56'71,"56"-56"-51,0 0-12,-28 0 0,28 0 0,0 0 0,-28 0 14,0 0 33,0 0-40,0 0 5,0 0 28</inkml:trace>
    </iact:actionData>
  </iact:action>
  <iact:action type="add" startTime="60905">
    <iact:property name="dataType"/>
    <iact:actionData xml:id="d15">
      <inkml:trace xmlns:inkml="http://www.w3.org/2003/InkML" xml:id="stk15" contextRef="#ctx0" brushRef="#br0">6609 11823 0,'28'0'74,"56"0"-66,-28 0-1,56 0 3,28 0-2,-28 0 0,-28 0 0,56 0 0,-28 0 0,28 0 0,-28 0 2,-56 0-2,-28 0 0,0 0 0,0 0 0,0 0 74,0 0-74,28 0 8,84 0-8,28 0 2</inkml:trace>
    </iact:actionData>
  </iact:action>
  <iact:action type="add" startTime="61923">
    <iact:property name="dataType"/>
    <iact:actionData xml:id="d16">
      <inkml:trace xmlns:inkml="http://www.w3.org/2003/InkML" xml:id="stk16" contextRef="#ctx0" brushRef="#br0">12153 11823 0,'56'0'122,"28"0"-115,-27 0 1,27 0 0,28 0 0,-28 0 2,-28 0-2,-28 0 0</inkml:trace>
    </iact:actionData>
  </iact:action>
  <iact:action type="add" startTime="63749">
    <iact:property name="dataType"/>
    <iact:actionData xml:id="d17">
      <inkml:trace xmlns:inkml="http://www.w3.org/2003/InkML" xml:id="stk17" contextRef="#ctx0" brushRef="#br0">4620 13083 0,'28'0'134,"0"0"-127,28 0 1,28 0 0,28 0 0,84 0 0,-56 56 2,84-56-2,-84 28 0,28 28 0,-84-56 0,0 0 0,-27 0 2,-1 28-2,0-28 0,28 28 0,-28-28 0,0 0 0,28 0 0,0 0 2,-28 0-2,0 0 0,0 0 0,0 0 0,28 0 0,-28 0 0,0 0 8,-28 0-8,56 0 0,-56 0 0,112 0 0,-84 0 3,0 0-4,0 0 1,0 0 0,0 0 0,0 0 0,-28 0 0,0 0 16,0 0-4,0 0-8,28 0 6,0-28-10,0 28 0,28 0 0,-28 0 0,-28 0 0,0 0 12,0-28 44,-28 0-56,28 0 4,0 0 8,-28 0 0,0 0 1,28-28-14,0 28 1,0 0 0,-28 0 2,0-28 2,0 28-4,0 0 12,0 0 12,0 0-24,0 0 6,0-28-4,0 28 10,0 0 6,0 0 0,0 0-13,0 0 15,0 0-13,0 0-7,-28 0 0,28 0 0,0 0 0,-28 28 0,0-56 4,0 28 8,0-28-12,0 56 4,28-28-4,-28 28 4,28-28 29,-56 0-18,56 0 1,-28 0-16,0 0 0,0 28 0,0-28 0,0 0 0,-28 0 0,28 0 2,-28 28 7,56-28-10,-28 28 1,-28 0 0,56-28 0,-56 28 0,0 0 0,0 0 0,28-28 0,-56 28 0,-28-28 0,56 28 2,-28 0-2,0 0 0,0 0 0,28 0 0,0 0 0,0 0 0,0 0 2,28 0-4,-56 0 2,28 0 2,-28 0-2,28 0 0,-56 0 0,56 0 0,0 0 0,-28 0 0,-1 0 2,-27 0-2,28 0 0,-28 84 0,56-84 0,0 0 0,-56 56 2,84-56-2,-28 28 0,0 28 0,0 0 0,56 28 0,-56 28 2,28-28-2,-28 28 0,56-28 0,0 0 0,0 0 0,0-28 0,0 28 2,0-28-2,0-28 0,0 0 0,0 28 0,28-56 0,-28 28 8,28-28-8,0 0 0,28 0 2,0 0-2</inkml:trace>
    </iact:actionData>
  </iact:action>
  <iact:action type="add" startTime="66389">
    <iact:property name="dataType"/>
    <iact:actionData xml:id="d18">
      <inkml:trace xmlns:inkml="http://www.w3.org/2003/InkML" xml:id="stk18" contextRef="#ctx0" brushRef="#br0">9801 12159 0,'0'28'55,"0"0"14,0 0-46,0 0-14,0 0 18,0 0-19,28-28 0,-28 28 2,0 0-2,28-28 0,-28 84 0,28-84 0,-28 56 0,0-28 0,0 0 0,28-28 0,0 56 0,-28-28 4,28 0 0,0 0-4,-28 56 2,28-56-2,0 28 0,28-56 0,-28 28 0,0 28 0,0-28 8,28 0 0,0 0-8,28-28 0,28 28 3,-28-28-4,28 0 1,-84 56 0,56-56 0,0 28 0,-28-28 0,0 0 0,0 0 0,-28 0 0,84 28 8,-56-28-6,0 28-2,0-28 0,112 0 0,-84 0 0,0 0 0,0 0 0,56 0 0,-56 0 2,0 0-2,-28 0 0,56 0 0,-84 0 0,29 0 1,-1 0-2,0 0 1,84-28 0,-84 0 2,0 0-2,28-28 0,-28 28 0,0 0 0,0 0 0,-28 0 2,0 28-4,0-28 2,0 28 0,-28-28 8,28 28-4,0 0 2,-28-28 2,28 0-4,0 0 4,-28 0-8,0 0 0,0 0 8,0 0-8,0 0 4,0 0-4,56 0 8,-56 0 16,0 0-8,0-28 8,-28 28-20,0 0 4,0 0-8,0 0 6,0 28-6,0-56 0,-28 56 0,56-28 0,-56 0 0,28 28 0,0 0 2,28-28-2,-28 28-2,0-28 2,0 0 21,0 0-6,0 28 1,0-28-10,0 0-6,-28 28 4,0 0 4,0-56-8,0 28 0,28 28 0,-28 0 0,-85 0 2,57 0-2,-28 0 0,-56 0 1,56 0-1,-28 0-1,0 0 3,56 0-2,28 0 0,0 0 1,0 0-2,0 0 1,0 0 0,-56 0 2,56 0-2,0 28 0,-56 56 0,28-28 0,28-28 0,0 0 2,-28 28-2,56-28 0,-84 56 0,56-56 0,0 28 0,0-28 0,56 28 0,-28-28 0,28 0 6,0 0 52,28-28-56,0 0-1</inkml:trace>
    </iact:actionData>
  </iact:action>
  <iact:action type="add" startTime="68837">
    <iact:property name="dataType"/>
    <iact:actionData xml:id="d19">
      <inkml:trace xmlns:inkml="http://www.w3.org/2003/InkML" xml:id="stk19" contextRef="#ctx0" brushRef="#br0">20247 12075 0,'0'-28'77,"-28"0"-37,-28 0-19,0 0-14,0-28 3,0 28-2,-56-28 0,28 28 0,0-1 0,0-27 0,-56 28 0,56 0 2,0 28-2,0 0 0,0 0 0,-28 0 0,0 0 0,-28 0 2,-57 0-2,1 0 0,56 0 0,28 0 0,56 0 0,0 0 8,28 0 4,0 28-12,0-28 0,0 28 8,0-28-8,0 28 0,-28 0 0,0 57 0,28-85 8,-28 28-6,28 0-2,0 0 0,0-28 0,28 28 5,-28 28-6,0-28 5,0 0 0,0 0 6,28 28 2,-28-56-12,28 28 32,-28-28-32,28 56 4,-56-56 0,56 28 4,-28 0-8,28 0 0,-28-28 0,28 56 2,-28-28-2,28 0 0,0 0 0,0 0 0,0 0 0,0 0 16,0 0-8,0 0 4,0 28-10,28-28-2,28 0 0,-28-28 0,0 28 0,0 28 0,0-56 0,28 28 0,-28 0 0,28 0 0,56 0 0,-84-28 2,28 56-2,-28-28 0,56-28 0,-56 28 0,56 0 0,-28-28 0,0 0 0,28 28 0,0-28 0,28 84 0,-28-84 0,0 28 2,-28 0-2,1-28 0,27 28 0,-28-28 0,0 0 0,0 0 0,0 0 2,28 28-2,-28-28 0,0 0 0,0 0 0,0 0 0,28 0 2,-28 0-2,-28 0 0,28 0 0,0 0 1,0 0 6,-28 0 3,0 0-10,28 0 0,0 0 9,0 0-10,0 0 1,28 0 2,0 0-2,0-28 0,-28 0 0,-28 0 0,28 28 0,-28-28 0,0 0 28,0 0-12,-28 0-8,28-56-6,0 56 10,0 28-4,-28-28-8,0 0 8,28 0 8,-28 0-8,28 0-8,0 0 0,-28 0 10,0-56-2,0 56 8,0 0-16,0 0 4,0 0-4,0 0 0,0 0-2,0-28 4,0 28-2,0-28 0,0 28 0,0 0 0,0 0 0,-28 0 0,0-28 0,0 28 0,0 0 0,0 0 0,0 28 4,-28 0 6,28-84-10,0 84 0,0 0 0,-28-28 0,28 0 0,-56 28 0,0 0 0,56-28 0,-56 0 2,56 28-4,-28 0 4,-28 0-2,56 0 0,0 0 0,0 0 0</inkml:trace>
    </iact:actionData>
  </iact:action>
  <iact:action type="add" startTime="77079">
    <iact:property name="dataType"/>
    <iact:actionData xml:id="d20">
      <inkml:trace xmlns:inkml="http://www.w3.org/2003/InkML" xml:id="stk20" contextRef="#ctx0" brushRef="#br0">6357 14400 0,'-56'0'67,"56"28"-39,56-28-20,0 0 1,56 28-2,56 0 1,-28-28 2,56 0-2,0 0 0,-84 0 0,-28 0 0,28 0 0,-56 0 2,28 0-2,-56 0 0,0 0 0,28 0 0,28 0 0,-56 0 0,28 0 0,-28 0 2,28 0-2,28 0 0,-28 0 0,0 0 8,-28 0 0,56 28-8,-28 0 8,-28-28-6,56 0-2,0 28 0,-28-28 8,0 0-8,0 28 0,28-28 0,-56 0 0,0 0 2,0 0-2,28 0 0,-28 0 8,0-28 94,0 28-102,-28-56 0</inkml:trace>
    </iact:actionData>
  </iact:action>
  <iact:action type="add" startTime="78643">
    <iact:property name="dataType"/>
    <iact:actionData xml:id="d21">
      <inkml:trace xmlns:inkml="http://www.w3.org/2003/InkML" xml:id="stk21" contextRef="#ctx0" brushRef="#br0">8317 4707 0,'28'0'90,"-28"28"-81,0 0 3,0 0-4,0 0 4,0 0-4,0 0 0,0 0 0,0 0 0,0 0 0,0 56 0,0-56 2,0 0-2,28-28 0,-28 28 0,0 28 8,0-28-8,0 0 0,0 0 8,28-28-8,-28 28 4,0 0-2,0 0 2,0 0 4,0 0 0,0 0 0,0 0-8,0 0 0,28-28 4,-28 28-4,0 0 0,28-28 0,-28 28 4,0 0 12,0 0-16,0 0 8,0 0 24</inkml:trace>
    </iact:actionData>
  </iact:action>
  <iact:action type="add" startTime="81077">
    <iact:property name="dataType"/>
    <iact:actionData xml:id="d22">
      <inkml:trace xmlns:inkml="http://www.w3.org/2003/InkML" xml:id="stk22" contextRef="#ctx0" brushRef="#br0">13162 13419 0,'-28'0'74,"0"0"-47,0 0 1,28 28-20,-56 0 0,56 0 0,-28 0 4,28 0-4,-28 0 8,28 28-6,-28-56-4,28 28 4,0 1 2,0-1-4,-28 28 8,28-28-8,-28 0-2,28 28 10,0 0 0,0 0-7,-28-28 0,28 0 7,0 28-8,0-28 0,0 28 8,0-28 0,0 0-8,0 0 8,0 0-8,0 0 0,0 0 0,0 0 2,0 0-4,0 0 42,0 0-32,0 0 33,28-28-33,0 0-7,28 0-1,0 0 0,-28 0 0,0 0 8,0 0 4,0 0-4,28 0 0,-28 0-8,0 0 8,56 0-8,-56 0 8,28 0 0,-28 0 2,28 0-10,-28 0 0,28 0 8,-28 0-8,0 0 0,0 0 10,0 0-6,28 0 8,-56-28-12,28 28 0,0-56 0,0 28 0,28 0 8,-28 28-8,0-28 0,28-28 0,-56 28 2,28 28-2,-28-28 4,0 0-4,28 28 0,-28-28 0,28 0 0,-28-28 0,0 28 2,0 0 4,0 0-2,0 0-4,0 0 0,0-28 10,0 28-2,0 0-8,0-28 0,-56 28 0,56 0 0,-56-29 0,28 29 2,-56-28-2,56 56 0,0-28 0,0 0 0,-28 28 0,28-28 4,0 0 0,28 0 28,-28 28-1,28-28 58,-28 28-83,-28 0-6,28 0 12,0 0-8,0-28 8,0 28 618</inkml:trace>
    </iact:actionData>
  </iact:action>
  <iact:action type="add" startTime="85643">
    <iact:property name="dataType"/>
    <iact:actionData xml:id="d23">
      <inkml:trace xmlns:inkml="http://www.w3.org/2003/InkML" xml:id="stk23" contextRef="#ctx0" brushRef="#br0">11061 14596 0,'0'28'62,"28"-28"-45,56 0-9,28 0 0,-56 28 0,0-28 0,28 28 0,0-28 2,56 0-2,-84 0 0,28 0 0,-28 0 0,0 0 0,28 0 2,-56 0-2,0 0 0,0 0 0,28 0 0,-28 0 0,28 0 0,29 0 0,-29 0 0,28 0 1,56 0-2,56 0 4,-56-28-4,84 28 1,-140 0 0,28 0 0,-56 0 0,56 0 0,-28 0 2,0 0-2,-28 0 0,56 0 0,-56 0 0,0 0 0,56 0 2,-28 0-2,0 0 0,-28 0 0,0 0 0,0 0 0,0 0 0,-28 0 0,0 0 0,28 0 0,-28 0 0,0 0 0,0 0 0,28 0 0,-28 0 2,28 0-2,-28 0 0,28 0 0,0 0 0,0-28 0,-28 0 0,0 28 0,28 0 0,28 0 0,-28 0 0,-28 0 2,0 0-4,0 0 4,0 0 104,0-56-106,28 28 0</inkml:trace>
    </iact:actionData>
  </iact:action>
  <iact:action type="add" startTime="87148">
    <iact:property name="dataType"/>
    <iact:actionData xml:id="d24">
      <inkml:trace xmlns:inkml="http://www.w3.org/2003/InkML" xml:id="stk24" contextRef="#ctx0" brushRef="#br0">18258 14456 0,'28'0'168,"0"0"-156,28 0-4,28 0 0,-56 0 2,28 0-2,-28 0 0,0 0 0,-56 0 213,-56 0-214,0 0 1,28 0 0,-28 0 0,28 0 2,28 0-2,-56 0 0,56 0 0,-28 0 0,28 0 8,112 0 108,-56 0-116,0 0 0</inkml:trace>
    </iact:actionData>
  </iact:action>
  <iact:action type="add" startTime="90655">
    <iact:property name="dataType"/>
    <iact:actionData xml:id="d25">
      <inkml:trace xmlns:inkml="http://www.w3.org/2003/InkML" xml:id="stk25" contextRef="#ctx0" brushRef="#br0">15878 14512 0,'28'0'151,"0"0"-131,0 0 12,0 0-10,-56 0 198,56 0-8,0-28-196</inkml:trace>
    </iact:actionData>
  </iact:action>
  <iact:action type="add" startTime="99788">
    <iact:property name="dataType"/>
    <iact:actionData xml:id="d26">
      <inkml:trace xmlns:inkml="http://www.w3.org/2003/InkML" xml:id="stk26" contextRef="#ctx0" brushRef="#br0">8905 15941 0,'28'0'150,"56"0"-142,0 0 0,-28 0 0,28 0 2,0 0-2,0 56 0,-28-56 0,0 0 0,28 0 0,0 0 2,0 0-2,-56 0 0,56 0 0,-56 0 0,0 0 0,28 0 0,-28 0-1,28 0 4,-28 0-3,0 28 0,0-28 0,0 0 0,56 0 0,-56 0 0,0 0 0,0 0 0,28 0 0,-28 0 0,0 0 8,0 0 4,28 0-3,-28 0-8,0 0-1,56 0-2,-28 0 4,-28 0 6,28 0-4,-28 0 8,0 0-12,28 0 0,-28 0 0,28 0 2,0 0-2,-28 0 0,28 0 0,-28 0 0,28 28 0,0-28 0,0 0 10,-28 0-10,56 0 0,-56 0 0,56 0 0,0 0 2,-28 0-2,0 0 0,-28 0 0,28 0 0,-28 0 0,0 0 0,0 0 0,0 0 0,28 0 0,-28 0 8,0 0-8,0 0 0,0 0 2,28 0 6,0 0-8,-28 0 0,0 0 0,29 0 0,-29 0 0,0 0 0,0 0 2,0 0 4,0 0 18,0 0-24,0 0 4,0 0 0,0 0 8,0 0 2,0 0 18,0 0-16,0 0-16,28 0 0,0 0 0,0 0 0,-28 0 2,0 0 170,28-56-164,-28 56-8,0 0 0</inkml:trace>
    </iact:actionData>
  </iact:action>
  <iact:action type="add" startTime="102159">
    <iact:property name="dataType"/>
    <iact:actionData xml:id="d27">
      <inkml:trace xmlns:inkml="http://www.w3.org/2003/InkML" xml:id="stk27" contextRef="#ctx0" brushRef="#br0">14646 15997 0,'-28'0'146,"56"0"-119,0 0-19,0 0 0,28 0 0,-28 0 8,0 0 24,0 28-22,0-28 12,0 0-22,0 0 12,0 28 40,0-28-44,0 0 28,0 0-4,-28 28-32,28-28 0,0 28 0,28-28 0,-28 0 0,28 0 0,-28 0 0,0 0 8,-28 28-8,28-28 0,-28 28 0,56-28 0,-28 0 12,0 0-12,28 28 2,-28-28 10,0 0 8,0 0 12,0 0-32,-28 28 4,28-28-4,0 0 0,0 0 0,28 28 7,-28-28-6,0 28-1,0-28 16,0 0-14,0 0 6,-28 28-10,28-28 2,28 0 8,0 0 2,-28 0-10,0 0 7,0 0 36,0 0-43,0 0 14,0 0 260,0 28-274</inkml:trace>
    </iact:actionData>
  </iact:action>
  <iact:action type="add" startTime="109350">
    <iact:property name="dataType"/>
    <iact:actionData xml:id="d28">
      <inkml:trace xmlns:inkml="http://www.w3.org/2003/InkML" xml:id="stk28" contextRef="#ctx0" brushRef="#br0">17614 16137 0,'0'28'76,"0"0"-13,28-28-52,0 0-3,0 0-1,0 0 4,0 0-3,0 0 0,0 0 0,0 0 12,0 0-5,0 0-6,28 0 55,-28 0-44,0 0 8,0 0-8,0 0-12,0 0 12,0 0-12,0 0 2,0 0-2,0 0 0,0 0 0,0 0 0,0 0 8,0 0-8,0 0-1,56 28 2,-28-28-1,28 0 0,-56 28 1,28-28-1,1 0 0,-29 0 1,0 0-2,28 0 2,0 0-1,0 0 0,-28 0 1,0 0 0,28 0-1,0 0 0,-28 0 0,0 0 0,28 0-1,-28 0 2,0 0 5,0 0 22,0 0-28,0 0 0,0 0 0,28 0 0,-28 0 0,28 0 0,-28 0 0,0 0 0,0 0 8,0 0-8,0 0 8,0 0 0,28 0-6,0 0-4,-28 0 1,0 0 4,56 0-3,-28 0 0,-28 0 8,56 0-9,-28 0 2,0 0-1,0 0 2,-28 0-2,28 0 0,0 0-1,28 0 2,-28 0-2,0 0 2,0 0-1,0 0 0,28 0 0,-28 0 0,28 0 0,-28 0 2,0 0-4,84 0 4,-56 0-2,-28 0 0,0 0 0,0 0 0,28 0 0,0 0 0,-28 0-1,56 0 2,-28 0-2,0-28 4,-56 28-3,0 0 0,0 0 0,0 0 4,0 0-5,0 0 10,28 0-9,0 0 0,-28 0 0,0 0 0,28 0 2,0 0-4,-28 0 4,0 0-2,0 0 8,0-28 46,0 28-50,0 0-3,0 0 0,28 0-1,-28 0 82,28 0-74,0 0-6,0 0-3,0 0 10,-28 0-6,0 0 36,0 0-29,28 0-10,28 0 0,-28 0 0,0 0 0,-28 0 0,28 0 1,-28 0 0,0 0 7,0 0 98,0 0-106,0-28 12,0 28 74,0 0-86,0 0 8,0 0-8,0 0 16,0 0 4,0 0-21,0-28 6,0 28-4,-28-28 116,28 28-117</inkml:trace>
    </iact:actionData>
  </iact:action>
  <iact:action type="add" startTime="112254">
    <iact:property name="dataType"/>
    <iact:actionData xml:id="d29">
      <inkml:trace xmlns:inkml="http://www.w3.org/2003/InkML" xml:id="stk29" contextRef="#ctx0" brushRef="#br0">23579 15016 0,'0'-28'32,"0"0"-24,0 0 4,0 0 0,-28 0-2,-28 28-5,0-56 6,56 28-3,-56 28 0,28-28 0,0 28-1,-28 0 1,0 0 1,0-28-2,0 28 2,-28 0-1,0 0 2,28 0-3,-28 0 2,56 0-2,-28 0 2,28 0 35,0 0-28,0 0-8,0 56-1,0-56 6,0 28-6,0 0 2,28 0-1,-28-28 0,28 28 0,-28 0-1,0 0 6,28 0-3,-28 28 5,28-28 1,-28 56-7,28-56 9,0 56-10,0-56 0,0 0 0,0 0 0,0 56-1,0-56 2,0 0-1,0 28 0,0 1 0,56 27 0,-28-56 0,0 0 2,-28 0-4,28 0 2,0-28 84</inkml:trace>
    </iact:actionData>
  </iact:action>
  <iact:action type="add" startTime="116776">
    <iact:property name="dataType"/>
    <iact:actionData xml:id="d30">
      <inkml:trace xmlns:inkml="http://www.w3.org/2003/InkML" xml:id="stk30" contextRef="#ctx0" brushRef="#br0">2772 17201 0,'-28'28'117,"140"-28"-96,-28 0-14,56 0 1,0 0 0,28 0 0,-28 0 1,84 56 1,-56-28-2,56 0-1,28-28 2,-84 0-2,56 28 1,-28-28 3,-28 0-3,28 0-1,0 0 2,0 0-2,-56 0 2,57 0 1,-29 0-3,-28 0 1,28 0 0,0 0 0,-84 0 1,56 0-1,-28 0 2,-28 0-3,56 0 1,0 0 0,-28 0 1,112 0-1,-56 0 0,0-56 2,56 56-2,-56 0-1,-28 0 1,-28 0 0,0 0 1,112 0-2,-56 0 4,-28 0-4,84 0 1,-56 0 0,0 0 1,112 0-2,56 0 4,-56 0-4,0 0 2,-140 0-2,84 0 2,-112 0-2,-28 0 4,28 0-4,-28 0 2,0 0-1,0 0-1,-28 0 1,28 0 1,-28 0 0,0 0-1,141-28 0,-141 28 1,28 0-1,-56 0-1,-140 0 112,-84 0-111</inkml:trace>
    </iact:actionData>
  </iact:action>
  <iact:action type="add" startTime="118766">
    <iact:property name="dataType"/>
    <iact:actionData xml:id="d31">
      <inkml:trace xmlns:inkml="http://www.w3.org/2003/InkML" xml:id="stk31" contextRef="#ctx0" brushRef="#br0">4200 16193 0,'-28'0'192,"28"28"-168,0 28-16,0-28 4,0 0 10,0 0-8,0 0-3,0 0-1,0 0 11,0 0-14,0 0 9,0 0 1,0 0-5,0 0-4,0 0 23,0 0-14,0 0-1,0 0 4,0 0 4,0 0-3,0 0 11,28-28 15,28 0-29,-28 0-10,28 0 0,-28 0-1,28 0 2,-28 0-2,28 0 2,-28 0 35,0 0-17,0-28-7,-28 0-8,28 28-3,-28-28 0,28 0-1,-28 0 8,28 0-3,0 0 2,-28 0-6,0 0 11,0 0-13,0 0 14,0-28-2,0 28 3,0 0-8,0 0 5,0-28-4,0 28 2,0 0-8,0 0 14,0 0-16,0 0 99,-28 28-98,0 0 8,-56 0-8,0 0 0,0 0 3,-28 0-4,56 0 1,-28 0 0,0 0 0</inkml:trace>
    </iact:actionData>
  </iact:action>
  <iact:action type="add" startTime="120884">
    <iact:property name="dataType"/>
    <iact:actionData xml:id="d32">
      <inkml:trace xmlns:inkml="http://www.w3.org/2003/InkML" xml:id="stk32" contextRef="#ctx0" brushRef="#br0">5320 16137 0,'-28'0'58,"0"0"-43,-28 28 8,28-28-11,28 28-4,-28 0 8,0 0 4,28 28-12,-28-28 7,28 0-6,0 0 11,-28 28-4,0-28-8,28 28 8,0 0-1,0-28-5,0 0-1,0 0-2,0 0 5,0 0-3,0 0 7,0 0-8,0 0 8,0 0 28,0 0-28,28-28-4,0 0-3,112 0 0,-112 0-1,28 0-1,28 0 2,-56 0-1,28 56 7,0-84 58,-28-28-58,0 28-7,0-28 1,0 28-1,0 0 1,-28 0 0,28-56-1,0 56 16,-28 0-13,0 0 1,0 0 5,0-28-3,0 28 2,0 0-9,0-28 1,0 28 1,0 0 6,0 0 112,-28 28-115,28-28 0,0 0-5,0 0 9,-28 0 6,28 0-2,-28 0-11</inkml:trace>
    </iact:actionData>
  </iact:action>
  <iact:action type="add" startTime="123706">
    <iact:property name="dataType"/>
    <iact:actionData xml:id="d33">
      <inkml:trace xmlns:inkml="http://www.w3.org/2003/InkML" xml:id="stk33" contextRef="#ctx0" brushRef="#br0">10417 16137 0,'0'-28'15,"0"0"9,-56 28-15,0 0 3,28 0 31,0 0-26,0 0-10,0 0 18,0 0-10,0 28-7,0-28 9,0 28-10,0-28 10,0 28-9,0-28 15,28 28-15,-28 0 32,28 0 1,-28 28-21,28-28-3,-28 0 17,28 0-6,0 28-7,0-28-6,-28 28 2,28-28-10,0 0 3,0 0 3,0 28 35,0-28-25,0 0-15,0 28 5,0-28-2,0 0 16,28-28-22,-28 28 7,28 28 13,0-28-9,0 0-6,0 0 1,0-28 84,0 0-87,28 0 0,-28 0 1,56-28 8,-28 28-10,0-56 1,-28 56 0,0-28 1,-28 0 11,28 28-12,-28-28 10,0 0-11,0 0 2,28-28-2,-28 28 9,0 0-8,28-28 0,-28 0 0,0 28 2,0 0-2,0-28 0,0 28 0,0 0-2,0 0 5,0 0-3,0-28-1,0 28 9,0 0 4,-28 28-12,0-28 8,28-28-3</inkml:trace>
    </iact:actionData>
  </iact:action>
  <iact:action type="add" startTime="125794">
    <iact:property name="dataType"/>
    <iact:actionData xml:id="d34">
      <inkml:trace xmlns:inkml="http://www.w3.org/2003/InkML" xml:id="stk34" contextRef="#ctx0" brushRef="#br0">8821 17005 0,'56'0'77,"0"0"-63,0 0-6,28 0 0,-28-28 2,112 28-2,-112 0 0,-28 0 0,0 0 9,0 0 76,0 0 148,0 0-217,0 0 102,0 0-118,-28-28-1,56-28 29,-28 28-15,28 0-14,-28-56 2,0 84-2,0-28 2,-28 0 0,56 0-1,-56-28 9,28 0-10,-28 28 14,0-28-6,0 0-7,0 28 8,0-28-8,0 0 9,-28 28-10,0 0 12,28 0 15,-28 0-15,28 0-1,-28 0-12,28 0 16,-28 0-2,0 0-13,28 0 10,-56 0-8,56 0 6,-28 28 1,-28 0 156,28 0-163,-28 0-2,28 0 2,0 28-2,0-28 1,0 0 20,0 0-11,28 28-9,-56-28 3,56 28-2,-28-28 4,0 28-5,0-28 1,0 28 7,0 28 0,-28-28-1,56 0 1,-28-28-8,0 28 0,-28 56 2,28-56 6,0 28-8,28-28 0,0 28 4,0-28-4,-28 0 0,0 0 1,0 0 8,28 0-9,0 0 4,0 0-4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20-11-11T00:36:50.93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4658">
    <iact:property name="dataType"/>
    <iact:actionData xml:id="d0">
      <inkml:trace xmlns:inkml="http://www.w3.org/2003/InkML" xml:id="stk0" contextRef="#ctx0" brushRef="#br0">12462 6332 0,'28'0'264,"0"0"-253,0 0 9,0 0 58,0 0-69,28 0 0,0 0 109,-28 0 104</inkml:trace>
    </iact:actionData>
  </iact:action>
  <iact:action type="add" startTime="5936">
    <iact:property name="dataType"/>
    <iact:actionData xml:id="d1">
      <inkml:trace xmlns:inkml="http://www.w3.org/2003/InkML" xml:id="stk1" contextRef="#ctx0" brushRef="#br0">13946 6360 0,'28'0'122,"0"0"-74,0 0-29,0 0 57,0 0-60,0 0 150,0 0-142,0 0 9,28 0 84,-28 0-83,0 0 54,0 0-64,0 0 9,0 0 84,0 0-97</inkml:trace>
    </iact:actionData>
  </iact:action>
  <iact:action type="add" startTime="7440">
    <iact:property name="dataType"/>
    <iact:actionData xml:id="d2">
      <inkml:trace xmlns:inkml="http://www.w3.org/2003/InkML" xml:id="stk2" contextRef="#ctx0" brushRef="#br0">14926 6416 0,'28'0'672,"0"28"-651,0-28 331,0 0-344,28 0 0,-28 0 0,0 0 0,28 0 0,0 0 3,56 28-4,-56-28-1,0 0 2</inkml:trace>
    </iact:actionData>
  </iact:action>
  <iact:action type="add" startTime="8846">
    <iact:property name="dataType"/>
    <iact:actionData xml:id="d3">
      <inkml:trace xmlns:inkml="http://www.w3.org/2003/InkML" xml:id="stk3" contextRef="#ctx0" brushRef="#br0">15878 6472 0,'28'0'90,"56"0"-83,56 0 1,-28 0 0,28 0 2,112 0-2,-56 0 0,-28 0 0,-56 0 0,-84 0 0,0 0 0,0 0 40,0-56-40,84 28 0,28 28 0</inkml:trace>
    </iact:actionData>
  </iact:action>
  <iact:action type="add" startTime="9826">
    <iact:property name="dataType"/>
    <iact:actionData xml:id="d4">
      <inkml:trace xmlns:inkml="http://www.w3.org/2003/InkML" xml:id="stk4" contextRef="#ctx0" brushRef="#br0">18258 6332 0,'-28'28'31,"28"0"-23,112-28 0,112 0 0,-27 28 0,83-28 0,-112 0 2,140 28-2,-112-28 0,-84 28 0,0-28 0,-28 0 0,-56 0 0,0 0 0,0 0 0</inkml:trace>
    </iact:actionData>
  </iact:action>
  <iact:action type="add" startTime="11649">
    <iact:property name="dataType"/>
    <iact:actionData xml:id="d5">
      <inkml:trace xmlns:inkml="http://www.w3.org/2003/InkML" xml:id="stk5" contextRef="#ctx0" brushRef="#br0">3164 7228 0,'28'0'291,"0"0"-284,0 0 9,28 0 0,-28 0 4,0 0-10,0 0 49,0 0-52,28 0 1,-28 0 2,0 0-4,0 0 4,0 0-2,0 0 0,28 0 8,-28 0 0,0 0 14,0 0-4,0 0-18,0 0 8,0 0-4,0 0-4,0 0 0,28 0 14,-28 0-2,0 0-12,0 0 0,0 0 0,0 0 8,28 0 36,-28 0-28,28 0-8,-28 0 40,0 0-28,0 0-12,0 0 0,0 0 24,28 0-16,-28 0-8,28 0-8,-28 0 0,0 0 8,0 0-8,0 0 20,0 0-12,0 0-6,0 0 2,0 0-4,28 0 0,0 0 8,-28 0 0,0 0-8,0 0 0,0 0 0,28 0 2,-28 0-2,56 0 0,-56 0 0,0 0 0,0 0 0,0 0 0,28 0 0,-28 0 0,0 0 0,28 0 2,-28 0-4,0 0 4,0 0-2,0 0 8,0 0-8,0 0 0,0 0 0,0 0 0,0 0 0,0 0 0,0 0 8,0 0-8,0 0 8,0 0-4,0 0 16,0 0-20,0 0 16,0 0-8,28 28-6,1 28 2,-29-56 0,28 0-4,0 0 0,0 0 0,-28 0 0,56 0 0,-28 0 2,-28 0-2,0 0 0,0 0 0,0 0 0,28 0 12,0 0-4,28 0-8,-28 0 2,56 0-2,56 0 0,-84 0 0,-28 0 0,0 0 0,0 0 2,-28 0-4,28 0 2,-28 0 8,28 0 0,-28 0 0,56 0-8,0 0 2,56 0-2,-56 0 0,28 0 0,-28 0 0,0 0 0,-56 0 0,28 0 2,-28 0-2,28 0 0,0 0 0,-28 0 0,0 0 0,28 0 0,0 0 2,0 0-2,56 0 0,-56 0 0,0 0 0,0-28 0,28 28 2,-56 0-2,0 0 0,0 0 0,0 0 16,28 0-8,-28 0-4,28 0-4,0-28 0,28 28 2,0 0-2,-56 0 0,28 0 0,-28 0 0,0 0 0,28 0 0,-28 0 0,0 0 2,0 0 2,0 0-4,0 0 0,28 0 8,0 0-8,28 0 0,0 0 2,-28-28-2,0 28 0,-28 0 0,28 0 0,-28 0 4,0 0-4,0 0 8,0 0-8,0 0 2,0 0-4,28 0 4,28 0-2,0 0 0,-28 0 0,0 0 0,28 0 0,-28 0 2,-28 0-2,28 0 0,-28 0 0,56 0 0,-28 0 0,-28 0 0,0 0 0,56 0 0,-28 0 2,0 0-2,0 0 0,0 0 0,-28 0 0,0 0 0,28 0 8,-28 0 66,0 0-66,0 0 7</inkml:trace>
    </iact:actionData>
  </iact:action>
  <iact:action type="add" startTime="22784">
    <iact:property name="dataType"/>
    <iact:actionData xml:id="d6">
      <inkml:trace xmlns:inkml="http://www.w3.org/2003/InkML" xml:id="stk6" contextRef="#ctx0" brushRef="#br0">3892 8349 0,'28'-28'122,"28"28"-107,-28 28-5,0-28-4,28 0 12,0 0-10,0 28 0,28-28 0,-56 28 10,28-28 88,0 0-98,28-28 0</inkml:trace>
    </iact:actionData>
  </iact:action>
  <iact:action type="add" startTime="24002">
    <iact:property name="dataType"/>
    <iact:actionData xml:id="d7">
      <inkml:trace xmlns:inkml="http://www.w3.org/2003/InkML" xml:id="stk7" contextRef="#ctx0" brushRef="#br0">9129 8629 0,'0'28'50,"56"-28"-43,28 0 3,56 0-2,0 0 0,196 0 0,-112 0 0,84 0 0,84 0 0,28 0 2,-28 0-2,-56 0 0,-84 0 0,-111 0 0,-141 28 0</inkml:trace>
    </iact:actionData>
  </iact:action>
  <iact:action type="add" startTime="24773">
    <iact:property name="dataType"/>
    <iact:actionData xml:id="d8">
      <inkml:trace xmlns:inkml="http://www.w3.org/2003/InkML" xml:id="stk8" contextRef="#ctx0" brushRef="#br0">14170 8405 0,'56'0'92,"0"0"-84,140 0 0,-112-28 0,28 28 0,-28 0 0,-28 0 0,-28 0 1</inkml:trace>
    </iact:actionData>
  </iact:action>
  <iact:action type="add" startTime="26670">
    <iact:property name="dataType"/>
    <iact:actionData xml:id="d9">
      <inkml:trace xmlns:inkml="http://www.w3.org/2003/InkML" xml:id="stk9" contextRef="#ctx0" brushRef="#br0">3304 9609 0,'56'0'55,"0"0"-47,0 0 0,0 0 2,28 0-2,-28 0 0,28 0 0,-56 0 66,0 0-60,0 0-8,0 0 4,0 0 4,0 0-2,0 0-2,0 0 6,0 0-8</inkml:trace>
    </iact:actionData>
  </iact:action>
  <iact:action type="add" startTime="27518">
    <iact:property name="dataType"/>
    <iact:actionData xml:id="d10">
      <inkml:trace xmlns:inkml="http://www.w3.org/2003/InkML" xml:id="stk10" contextRef="#ctx0" brushRef="#br0">6385 9609 0,'28'0'56,"112"0"-47,56-28-1,28 0 0,84 0 0,-28 28 0,0 0 0,0 0 2,-56 0-2,-112 0 0,-84 0 0,0 0 118,28 0-118,84 0 0,28 0 0,-28 0 0</inkml:trace>
    </iact:actionData>
  </iact:action>
  <iact:action type="add" startTime="28174">
    <iact:property name="dataType"/>
    <iact:actionData xml:id="d11">
      <inkml:trace xmlns:inkml="http://www.w3.org/2003/InkML" xml:id="stk11" contextRef="#ctx0" brushRef="#br0">10053 9665 0,'0'28'44,"56"-28"-37,84 0 1,-84 0 0,84 0 0,-56 0 2,84 0-2,-56 0 0,0 0 0,28 0 0,56 0 0,0 0 2,-28 0-2,56 0 0,0 0 0,-56 0 0,-55 0 0,-1 28 0,-84-28 0,28 0 0,-28 0 0,0 0 2,0 0 40,56 0-42,-56 0 0,84 0 2</inkml:trace>
    </iact:actionData>
  </iact:action>
  <iact:action type="add" startTime="28859">
    <iact:property name="dataType"/>
    <iact:actionData xml:id="d12">
      <inkml:trace xmlns:inkml="http://www.w3.org/2003/InkML" xml:id="stk12" contextRef="#ctx0" brushRef="#br0">14030 9721 0,'56'0'51,"0"0"-42,-28 0 7,56-28-7,84 28 6,-56-28-7,-28 28 0,28 0 2,84-28-2,-112-28 0,0 56 0,28 0 0,-56-28 0,0 28 8</inkml:trace>
    </iact:actionData>
  </iact:action>
  <iact:action type="add" startTime="29802">
    <iact:property name="dataType"/>
    <iact:actionData xml:id="d13">
      <inkml:trace xmlns:inkml="http://www.w3.org/2003/InkML" xml:id="stk13" contextRef="#ctx0" brushRef="#br0">3836 10814 0,'56'0'89,"-28"0"-73,0 0 52,0 0-60,0 0 0,28 0 0,-28 0 8,0 0 72,0 0-80</inkml:trace>
    </iact:actionData>
  </iact:action>
  <iact:action type="add" startTime="30497">
    <iact:property name="dataType"/>
    <iact:actionData xml:id="d14">
      <inkml:trace xmlns:inkml="http://www.w3.org/2003/InkML" xml:id="stk14" contextRef="#ctx0" brushRef="#br0">6273 10814 0,'0'-28'37,"28"28"-30,28 0 1,28 0 8,-28 0-6,0 0-4,0 0 4,0 0-2,56 0 0,-28 0 0,112 0 0,112 0 0,-56 0 0,-56 0 2,84 0-2,-56 0 0,0 0 0,-140 0 0,-56 0 122,0 0-122</inkml:trace>
    </iact:actionData>
  </iact:action>
  <iact:action type="add" startTime="31191">
    <iact:property name="dataType"/>
    <iact:actionData xml:id="d15">
      <inkml:trace xmlns:inkml="http://www.w3.org/2003/InkML" xml:id="stk15" contextRef="#ctx0" brushRef="#br0">9773 10758 0,'56'0'73,"0"0"-66,56 0 1,28 0 0,84 0 0,-28 0 2,0 0-2,28 0 0,-28 0 0,-56 0 0,-28 0 0,-28 0 0,-28 0 2,28 0-2,84 0 0,-56-28 0,-28 0 0,140 28 0,-27 0 0,-1 0 2,0 0-2,-28 0 0,-112 0 0,-28 0 0</inkml:trace>
    </iact:actionData>
  </iact:action>
  <iact:action type="add" startTime="31927">
    <iact:property name="dataType"/>
    <iact:actionData xml:id="d16">
      <inkml:trace xmlns:inkml="http://www.w3.org/2003/InkML" xml:id="stk16" contextRef="#ctx0" brushRef="#br0">14450 10702 0,'28'0'59,"140"0"-52,56 0 3,0 0-2,28 0 0,84 0 0,0 0 0,-28 0 0,-84 0 2,-168 0-2,-28 0 94,-28-28-94</inkml:trace>
    </iact:actionData>
  </iact:action>
  <iact:action type="add" startTime="37657">
    <iact:property name="dataType"/>
    <iact:actionData xml:id="d17">
      <inkml:trace xmlns:inkml="http://www.w3.org/2003/InkML" xml:id="stk17" contextRef="#ctx0" brushRef="#br0">3276 11879 0,'28'0'33,"28"0"-18,56 0-7,112 0 0,-56 0 2,56 0-2,56 0 0,0 0 0,-28 0 0,0 0 0,-84 0 2,-28 0-3,-28 0 2,-28 0-1,-28 0 0,0 0 0,0 0 0,-28 0 0,113 0 0,-57 0 2,56 0-2,-28 0 0,28 0 0,-84 0 0,0-28 0,-28 28 8,0 0 36,28-28-44,-28 28 0,56 0 2,-28 0-2,28-28 0,0-29 0,-28 57 0,-28 0 286,28 0-276,-28 28 96,0-28-102,0 0-4,28 29 0,0-29 8,0 28-8,0 0 0</inkml:trace>
    </iact:actionData>
  </iact:action>
  <iact:action type="add" startTime="38852">
    <iact:property name="dataType"/>
    <iact:actionData xml:id="d18">
      <inkml:trace xmlns:inkml="http://www.w3.org/2003/InkML" xml:id="stk18" contextRef="#ctx0" brushRef="#br0">8709 11907 0,'56'0'109,"84"0"-101,84 0 0,0 0 0,0 0 2,0 0-2,-28 0 0,0 0 0,-84 0 0,84 0 0,-56 0 0,0 0 2,0 0-2,-28 0 0,56 0 0,-28 0 0,-28 0 0,0 0 2,-28 0-2,-56 0 0,0 0 0,28 0 0,-28 0 8,0 0 160,0 0-166,28 28-2,28-28 0,0 0 0,56 0 0,85 0 0,-57 0 2,28 0-2,-112 0 0,0 0 0,-28 0 0,0 0 0,0 0 0,-28 0 0,0 0 0,28 0 0,0 0 0,0 0 10,28 0-10,-28 0 0,-28 0 0,28 0 0,-28 0 0,0 0 10,0 0 64,0 0-74,0 0 6,0 0-9,0 0 4,0 0 133,0 0-59,0 0-74,56 0-1,56 0 0,0 0 0,28 0 0,-56 0 2,0 0-1,-56 0-2,0 0 1,56 28 8,-84-28 4,0 0-12,0 0 12,28 0-2,0 28-2,-28-28-8,56 0 0,-56 0 0,0 0 0,28 0 0,0 0 2,-28 0-2,0 0 0,0 0 0,28 0 0,-28 0-1,28 0 10,-28 0-1,0 0-8,0 0 0,0 0-1,28 0 14,-28 0-11,0 0-2,0 0 0,0 0 0,0 0 0,0 0 102,0 0 888,28 0-946,0 0-37,-28 0-7,0 0 9,28 0-9,0 0 8,-28 0 8,0 0-8,28 0 146,-28 0-126,0 0 8,0 0-32,0 0 4,0 0-8,0 0 52,0 0-48,0 0 4,0 0-8,0 0 4,28 0-4,-28 0 2,0 0 30,0 0 190,0 0-212,0 0-2,0 0-8,0 0 0,28 0 0,28 0 0,-56 0 0,28 0-1,-28 0 2,0 0-2,0 0 2,0 0-1,0 0 0,0 0 98,28 0 88,0 0-186</inkml:trace>
    </iact:actionData>
  </iact:action>
  <iact:action type="add" startTime="43043">
    <iact:property name="dataType"/>
    <iact:actionData xml:id="d19">
      <inkml:trace xmlns:inkml="http://www.w3.org/2003/InkML" xml:id="stk19" contextRef="#ctx0" brushRef="#br0">18847 11851 0,'56'0'145,"28"28"-138,112 0 1,-112-28 0,84 28 2,-56-28-2,-28 0 0,0 28-1,-56-28 2,0 0-1,0 0 270,0 0-268,0 0-4,56 0 4,0 0-2</inkml:trace>
    </iact:actionData>
  </iact:action>
  <iact:action type="add" startTime="44916">
    <iact:property name="dataType"/>
    <iact:actionData xml:id="d20">
      <inkml:trace xmlns:inkml="http://www.w3.org/2003/InkML" xml:id="stk20" contextRef="#ctx0" brushRef="#br0">3136 13167 0</inkml:trace>
    </iact:actionData>
  </iact:action>
  <iact:action type="add" startTime="46111">
    <iact:property name="dataType"/>
    <iact:actionData xml:id="d21">
      <inkml:trace xmlns:inkml="http://www.w3.org/2003/InkML" xml:id="stk21" contextRef="#ctx0" brushRef="#br0">2436 13111 0,'56'0'35,"28"0"-18,-56 0-9,28 0 0,84 0 0,-56 0 0,28 0 0,-28 0 0,84 0 2,-84 0-2,28 0-1,28 0 2,-56 0-1,0 0-1,-28 0 4,0 0-4,28 0 2,-28 0-1,0 0 0,0 0 0,-28 0 0,28-28 2,28 28-2,0-28 0,56 28 0,-56 0 0,84-56 0,-84 56 2,0 0-2,56 0 0,-28 0 0,-28 0 0,0 0 0,28 0 2,-56 0-2,56 0 0,-28 0 0,0 0 0,-28 0 0,0 0 0,0 0 2,-27 0-2,27 0 0,28 0 0,-28-28 0,56 28 0,-28 0 0,56 0 2,0 0-2,-28 0 0,28 0 0,-56 0 0,0 0 0,0 0 0,0 0 2,-28 0-2,28 0 0,-28-28 0,0 28 0,28 0 0,0 0 0,28 0 0,-28 0 0,56 0 2,0 0-2,56 0 0,28 0 0,-28 0 0,-56 0 0,-28 0 0,0 0 2,0 0-2,-28 0 0,0 0 0,0 0 0,0 0 0,56 0 2,-28 0-2,0 0 0,28 0 0,28 0 0,-28 0 0,28 0 0,-28 0 2,56 0-2,-84 0 0,28 0 0,28 0 0,-56 0 0,84 0-1,-56 0 4,-28 0-3,28 0 0,28 0 0,-28 0 0,-27 0 0,55 0 2,-28 0-2,28 0 0,-28 0 0,-84 0 0,56 0 0,-28 0-1,28 0 2,-56 0 1,28 0-2,-28 0 0,0 0 0,28 0-1,0 0 2,0 0-2,0 0 4,56-28-3,-56 28 0,0 0-1,-28 0 2,56 0-1,-84 0 1,0 0-2,0 0 3</inkml:trace>
    </iact:actionData>
  </iact:action>
  <iact:action type="add" startTime="48963">
    <iact:property name="dataType"/>
    <iact:actionData xml:id="d22">
      <inkml:trace xmlns:inkml="http://www.w3.org/2003/InkML" xml:id="stk22" contextRef="#ctx0" brushRef="#br0">2632 14344 0,'28'0'21,"28"28"-10,0 0 28,-28-28-31,28 0 2,56 0-2,0 0 1,-28 0-2,56 0 1,28 0 1,-28 0 1,56 0-3,-28 0 2,28 0-1,84 0 0,-112 0-1,140 0 2,-56 0 1,28 0-2,-28 0-1,-28 0 2,1 0-1,-29 0 0,-84 0 0,0 0 2,0 0-2,0 0 0,-28 0-1,28 0 2,84 0-2,0 0 4,-28 0-3,112-84 0,-28 84 0,-84 0 0,28-28 0,0 28 0,-140 0 1,0 0 0,-28 0-1,0 0 0,112 0-1,-56-28 1,56 28 1,0-28 1,28 0-2,28 28 0,28 0 0,-56 0 0,112 0 0,-140 0 2,84 0-2,-28 0 0,-112 0-1,56 0 2,56 0-1,-84 0 0,112-28 1,-28 28 0,0-28-1,28-28 0,1 56 0,-85 0 0,56-28 2,-28 28-2,-84-28 0,-28 28 0,0 0-1,28 0 2,-56 0 0,28 0-1,28 0 1,0 0-1,56 0 0,-56 0 0,-28-28-1,-28 28 4,0 0-5,28 0 2,0 0 0,-28 0 8,0 0 68,0 0-73</inkml:trace>
    </iact:actionData>
  </iact:action>
  <iact:action type="add" startTime="60463">
    <iact:property name="dataType"/>
    <iact:actionData xml:id="d23">
      <inkml:trace xmlns:inkml="http://www.w3.org/2003/InkML" xml:id="stk23" contextRef="#ctx0" brushRef="#br0">15206 15633 0,'0'28'49,"0"0"-36,0 0-6,84 0 4,0-28-4,84 56 1,-56-56 1,-28 0-1,84 0 0,-56 56 2,0-56-3,140 0 1,-112 28 1,84-28-2,0 28 2,0-28-2,56 0 4,-56 0-4,-56 0 1,56 0 0,-140 0 0,0 0 0,-28 0 0,-28 0 1,28 0-1,-28 0 3,0 0 29,0 0-31,0 0 12,28 0-12,0 0-2,29 0 2,55 0-2,-56 0 1,28 0 2,0 0-1,-56 0-1,-28 0-1,0 0 2,0 0 63,0 0-64,0 0-1,28 0 1,28 0 0,-56 0 1,0 0-2,28 0 4,-28 0 90,0-28-93,0 28 13,0 0-2,28 0-3,-56-28-8,28 28 12,0 0 40,-28-28-48,28 28 238,0 0-54,0-28-180,-28 0-4,28 0 6,0 0 6,0 0-8,-28 0-4,28 0 5,-28 0-1,28-1-9,-28 1 17,0 0-16,28 0 8,-28-28-8,28 56 5,-28-28-3,0 0-3,0 0 6,28 0 2,-28 0-7,28 28 1,-28-28 7,28-28-9,-28 28 2,0 0 12,28-28-12,0 56-2,-28-28 13,0 0 20,28 0-32,-28 0 0,0-28 82,0 28-72,0 0-10,-28-28 0,0 0 0,0 28 0,28 0 0,-56-28 0,28 28 8,0 0-8,-28 0 0,28 0 0,0-28 0,-28 28 0,56 0 4,-56-28-2,28 28-2,-28-28 0,0 28 4,0 0 4,28 0 12,0 28-20,0-56 1,-56 56-2,28-56 3,-56 28-2,28 28 0,56 0 0,-56-28 0,28 0 0,-28-28 0,28 56 2,28 0-1,0 0 10,0 0 2,0 0-14,0 0 9,-56 0-8,-1-28 1,29 28-1,0-28 0,28 28 1,0 0-2,0 0 3,0 0-3,-28 0 0,28 0 8,0 0-7,-28 0 2,0 0-2,0 0 0,-28 0 0,28 0 1,-28 0-2,28 0 1,-28 0 0,-28 0 2,0 0-2,28 0 0,0 0 0,0 0 0,56 0 1,-28 0 6,28 0-3,0 0-3,0 0 1,0 28 3,-56 28-3,56-56-2,0 56 0,0-56 0,28 28 0,0 0 5,-56 28-5,28 0 3,0-56-1,28 28-1,0 0-4,-28 0 5,0 28-1,28-28-2,-56 28 2,28 0-2,28-28 2,0 28-2,-28 0 1,28 0 1,0-28 0,0 0 0,0 0-2,0 56 2,0-28-2,0 0 1,0-28 0,0 0 1,0 0-2,0 0 2,28 0 84,28-28-75</inkml:trace>
    </iact:actionData>
  </iact:action>
  <iact:action type="add" startTime="64683">
    <iact:property name="dataType"/>
    <iact:actionData xml:id="d24">
      <inkml:trace xmlns:inkml="http://www.w3.org/2003/InkML" xml:id="stk24" contextRef="#ctx0" brushRef="#br0">6833 16529 0,'56'28'98,"28"-28"-91,28 56 3,56-56-2,-84 0 0,56 0 0,56 0 0,-84 0 0,28 0 0,-28 0 2,-28 0-2,28 0 0,-28 0 0,-28 0 0,84 0 0,-84 0 0,28 0 0,56 0 2,0 0-2,28 0 0,56 0 0,0 0 0,-56 0 0,56 0 3,0 0-4,-56 0 1,28 0 0,-28 0 1,-56 0-2,28 0 3,0 0-2,-84 0 0,56 0 0,-28 0 1,28 0-2,-56 0 2,28 0 0,-28 0-1,-28 0 0,0 28 0,28-28 1,-28 0-1,-28 28-1,28-28 5</inkml:trace>
    </iact:actionData>
  </iact:action>
  <iact:action type="add" startTime="66177">
    <iact:property name="dataType"/>
    <iact:actionData xml:id="d25">
      <inkml:trace xmlns:inkml="http://www.w3.org/2003/InkML" xml:id="stk25" contextRef="#ctx0" brushRef="#br0">2436 16641 0,'28'0'58,"56"0"-50,84 0 0,-28 0 2,84 0-3,0 0 1,0 0 0,-28 0 0,28 0 1,-56 0-1,-84 28 2,0-28-3,0 0 1,0 28 0,28-28 1,112 0-2,-84 0 2,168 0 0,28 0-1,-28 0 0,-27 0 1,-113 0-2,0 0 2,56 0 0,-28 0-1,-84 0 1,-28 0-1,0 0 0,0 0-1,0 0 1,0 0 2,0 0-1,-28 0-1,0 0 0,0 0 0,0 0-1,-28 0 1,0 0 0</inkml:trace>
    </iact:actionData>
  </iact:action>
  <iact:action type="add" startTime="67006">
    <iact:property name="dataType"/>
    <iact:actionData xml:id="d26">
      <inkml:trace xmlns:inkml="http://www.w3.org/2003/InkML" xml:id="stk26" contextRef="#ctx0" brushRef="#br0">2324 17874 0,'56'56'8,"28"-56"0,56 0 0,0 0 0,56 0 0,0 0 0,0 0 2,-28 0-2,28 0 0,-56 0 0,56 0 0,0 0 0,56 0 0,-28 0 2,-28 0-2,168 0 0,-28 0 0,85 0 0,-29 0 0,-28 0 2,-56 0-2,0 0 0,-84 0 0,0 0 0,28 0 0,0 0 2,-28 0-2,84 0 0,-84 0 0,28 0 1,-56 0-2,0 0 1,-168 0 0,0 0 0,0 0 52,28 0-52,28 28 1,84 0-2,-84 0 3,28-28-2,-28 0 0,28 0 0,-56 0 0,0 0 0,56 0 2,-28 0-2,-56 0 0,56 0 0,56 0 0,0 0 0,0 0 2,56 0-2,56 0 0,-28-28 1,56 0-2,-55-56 1,-57 84 0,-112-28 1,0 0 30,-56-28-15,0 0-16,0 0 1,0 28 0,0-56-1,28 27 0,0-27 0,-28 28 0,0 28 0,0 0 0,0-28 1,0-28-2,0 56 3,0-28-1,0 0-2,0 28 1,0 0 0,0 0 1,0 0 84,0 0-41,0 0-32,0 0-11</inkml:trace>
    </iact:actionData>
  </iact:action>
  <iact:action type="add" startTime="68579">
    <iact:property name="dataType"/>
    <iact:actionData xml:id="d27">
      <inkml:trace xmlns:inkml="http://www.w3.org/2003/InkML" xml:id="stk27" contextRef="#ctx0" brushRef="#br0">11481 15548 0,'0'-28'8,"0"0"27,0 0-26,-28 0 2,0 0-3,0 28 0,0-28 0,-28-28 0,28 56 0,0 0 0,-28-28 9,-56 0-8,28 0-1,0 28 0,-56 0 0,28-28 1,-28 0-2,84 0 1,28 28 2,0 0-4,0 0 8,0 0-6,-28 0 0,28 0 0,-28 0 0,28 56 0,-56-56 2,28 56-2,-28-28 0,0-28 0,56 28 0,-56-28 0,0 56 0,28-28 0,28 28 0,0-56 2,0 28-2,0-28 0,0 28 1,0-28 2,28 28-3,-56 29 28,56-1-20,0 0-8,0 0 2,-28 0-4,28-28 4,-28 0-2,28 28 0,-28-56 0,28 28 12,-28 0-12,28 28 4,0-28-4,0 0 0,0 0 0,0 0 8,0 28 0,0-28 0,28-28-7,0 56-2,28 28 1,-28-84 0,0 28 0,28-28 0,0 56 1,56-28 9,-84 0-11,84 28 1,-28-28 0,-28 0 0,84 28 0,-56-56 0,0 0 1,56 0 0,28 0-1,-84 0 0,84 0 0,-28 0 0,0 0 1,0 0 0,-28 0 0,0 0-2,84 0 1,-28 0 0,-56-28 0,112 28 0,-55-84 2,-29 56-2,56 28 1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20-11-11T00:36:50.93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4866">
    <iact:property name="dataType"/>
    <iact:actionData xml:id="d0">
      <inkml:trace xmlns:inkml="http://www.w3.org/2003/InkML" xml:id="stk0" contextRef="#ctx0" brushRef="#br0">21283 4371 0,'-56'0'131,"-112"0"-124,-28 0 0,-56 0 2,-84 0-1,0 0-1,0 0 4,0 0-4,-84 0 2,83 0-1,1 0 0,56 28-1,0 0 4,168-28-3,0 0 0,28 28-1,56-28 2,-28 0-1,28 0 0,0 0 0,-28 28 0,28-28-1,-28 0 2,-28 0 1,-28 28-3,-84-28 2,84 0-1,-112 0 0,84 0 0,-56 0-1,-28 0 4,28 56-3,0-56 0,-28 0 0,0 0 0,84 0 0,-84 0 0,28 0 2,0 0-3,0 28 1,56 0 1,-56-28-2,0 0 2,56 0 0,-84 0-1,56 28 0,28-28 1,-84 0-2,56 28 2,55-28-2,-55 0 4,84 0-4,0 0 2,28 0-1,-56 0 0,28 0 0,-28 0 0,56 0 2,-84 0-2,56 0 0,-28 0 0,-196 0 0,140 0 0,-168 0 2,28-28-2,0 28 0,28-28 0,28-28 0,0 28 0,28 28 0,-28 0 2,0-28-3,0 0 2,140 28-2,0 0 2,-28-28-2,56 28 4,56 0 5,-28-28 37,28 28-43,-28-28-1,0 28-1,0 0 0,28 0 0,0-28-1,-28 0 2</inkml:trace>
    </iact:actionData>
  </iact:action>
  <iact:action type="add" startTime="10682">
    <iact:property name="dataType"/>
    <iact:actionData xml:id="d1">
      <inkml:trace xmlns:inkml="http://www.w3.org/2003/InkML" xml:id="stk1" contextRef="#ctx0" brushRef="#br0">23579 6080 0,'-28'0'90,"-112"0"-82,-56 0 0,-84-29 2,0 29-2,-28 0 0,112 0 0,-84 0 0,-84 0 0,-28 0 0,112 0 2,168 0-3,28 0 1</inkml:trace>
    </iact:actionData>
  </iact:action>
  <iact:action type="add" startTime="12124">
    <iact:property name="dataType"/>
    <iact:actionData xml:id="d2">
      <inkml:trace xmlns:inkml="http://www.w3.org/2003/InkML" xml:id="stk2" contextRef="#ctx0" brushRef="#br0">1736 6836 0,'0'0'1,"28"0"8,28 28-1,-28-28 61,28 0-60,28 56 0,56-56 0,0 0-2,28 0 1,0 0 0,-28 0 1,28 0 0,-28 0-1,0 0 1,28 0-2,-84 0 2,0 0-1,-28 0 0,56 0 2,0 0-2,-28 28-1,112-28 1,0 0 1,0 28-1,28-28 0,112 0 2,-112 0-3,28 0 1,0 0 1,29 0-1,-141 0 0,56 0 1,28 0 0,-168 0-2,84 0 2,-56 0-2,-28 0 2,56 0-2,-28 0 4,84 0-3,-112 0 0,28 0-1,28 0 2,-28 0-2,0 0 3,-28 0-1,0 28-2,0 0 2,84-28-1,-56 0 0,-28 0 0,112 0 1,-84 0-1,0 28 1,84-28-1,-28 0-1,0 0 2,-28 0-1,0 0 1,56 0-1,-28 0 1,0 0-2,-56 0 2,84 0-2,0 0 4,-84 0-4,0 0 2,0 0-2,28 0 2,-56 0-2,84 56 1,-84-56 2,56 0-1,-56 0-2,-28 0 2,56 0-2,-56 0 1,56 0 0,0 0 0,-28 0 1,0 0 1,0 0-3,0 0-1,56 28 5,0-28-4,0 0 3,168 0 6,-196 0-8,28 0 0,0 0 0,-27 0 0,-29 0 0,0 0 0,28 0 0,-28 0 2,0 0-1,28 0-2,0 0 1,28 0 0,0 0 0,-28 0 0,28 0 3,56-56-4,-56 28 1,-28 28 0,28 0 0,0-28 0,-28 28 2,0-28-1,0 28-2,0-84 1,-56 84 0,28 0 1,84 0-2,-56 0 2,28 0-2,-56 0 2,28 0 0,28-28 0,-56 28-2,0 0 2,-28-28-2,56 28 1,-56 0 0,28 0 2,-28 0-2,0 0-2,0 0 4,0 0-1,28 0-1,0 0-1,-28 0 2,84 0-2,-56 0 4,-28 0-3,56 0 0,-28 0-1,28 0 9,-56 0-7,0 0-2,56 0 3,-28 0-2,0 0 0,84 0 0,-84 0 0,0 0 0,0 0 0,0 0 2,28 0-2,0 0 1,-56 0-2,28 0 2,28 0-2,0 0 2,-56 0-2,56 0 1,-28 0 0,28 0 2,0 0-4,-28 0 3,84 0 0,-112 0 0,112 0-2,-84 0 2,0 0-2,28 0 2,-28 0 1,56 0-3,-84 0 2,28 0-1,0 0-1,28 0 2,-56 0-2,56 0 3,-56 0 7,0 0-10,0 0 1,0 0 0,0 0 0,0 0 8,0 0-8,28 0 0,0 0 0,-28 0 8,0 0-8,0 0 0,1 0 430,-1 0-410,0 0-20,0 0 22,0 0-14,0 0-7,0 0-2,0 0 1,0 0 0,0 0 0,28 28 8,-28-28-5,0 0-3,0 0-1,28 0 1,-28 28 1</inkml:trace>
    </iact:actionData>
  </iact:action>
  <iact:action type="add" startTime="19910">
    <iact:property name="dataType"/>
    <iact:actionData xml:id="d3">
      <inkml:trace xmlns:inkml="http://www.w3.org/2003/InkML" xml:id="stk3" contextRef="#ctx0" brushRef="#br0">4256 9301 0,'0'28'99,"56"-28"-80,56 0-12,84 28 1,28 0 0,0 0 3,-28-28-4,28 28 1,0-28 0,28 0 0,-55 0 0,111 0 0,-56 0 2,-28 0-1,28 0-2,-28 0 1,0 0 0,112 0 0,0 0 2,-112 0-2,56 0 1,-56 0-2,-168 0 1,-28 0 0,28 0 1,0 0-2,-28 0 5,0 0-2,28 0-2,-28 0 0,28 0 0,0 0 9,0 0-10,-28 0 1,0 56 1,28-56-2,28 0 1,-28 0 2,56 0-1,-84 0-2,28 0 1,0 0 0,-28 0 1</inkml:trace>
    </iact:actionData>
  </iact:action>
  <iact:action type="add" startTime="28688">
    <iact:property name="dataType"/>
    <iact:actionData xml:id="d4">
      <inkml:trace xmlns:inkml="http://www.w3.org/2003/InkML" xml:id="stk4" contextRef="#ctx0" brushRef="#br0">9689 10366 0,'0'28'82,"56"-28"-67,-28 0-7,28 0 0,0 0 0,-28 0 0,0 0 0,28 0 0,-28 0 0,28 0 2,28 0-2,-28 0 0,112 0 0,-84 0 0,0 0 0,-28 0 2,-28 56 197,0-28-200</inkml:trace>
    </iact:actionData>
  </iact:action>
  <iact:action type="add" startTime="35032">
    <iact:property name="dataType"/>
    <iact:actionData xml:id="d5">
      <inkml:trace xmlns:inkml="http://www.w3.org/2003/InkML" xml:id="stk5" contextRef="#ctx0" brushRef="#br0">11537 10254 0,'56'0'146,"0"0"-139,-28 0 1,84 0 0,-84 0 2,0 0-2,0 0 4,0 0 28,0 0-28,0 0 42,0 0-31,0 0-7,0 0-9,0 0 1,0 0 0,28 0 0,-28 0 8,0 0-8,0 0 2,0 0-2,28 0 70,1 0-62,-1 0 98,-28 28-106,56-28 2,28 0-2,112 0 0,-28 0 1</inkml:trace>
    </iact:actionData>
  </iact:action>
  <iact:action type="add" startTime="36039">
    <iact:property name="dataType"/>
    <iact:actionData xml:id="d6">
      <inkml:trace xmlns:inkml="http://www.w3.org/2003/InkML" xml:id="stk6" contextRef="#ctx0" brushRef="#br0">14170 10282 0,'0'0'1,"56"28"4,-28 0 7,0-28 16,0 0-16,56 0-4,-28 0 3,112 0-4,28 0 1,0 0 0,-56 0 0,56 0 0,-112 0 0,-28 0 2,56 0-2,-84 0 0,28 0 0,-28 0 52,56 0-52,112 0 0,-28 0 0,28 0 0</inkml:trace>
    </iact:actionData>
  </iact:action>
  <iact:action type="add" startTime="36514">
    <iact:property name="dataType"/>
    <iact:actionData xml:id="d7">
      <inkml:trace xmlns:inkml="http://www.w3.org/2003/InkML" xml:id="stk7" contextRef="#ctx0" brushRef="#br0">18482 10310 0,'0'0'3,"28"0"2,28 0 2,0 0 1,0 0 0,1 0 10,-1 0-10,56 0 1,0 0-2,28 0 1,-28 0 0,28 0 0,-84 0 2,28 0-2,-28 0 0,56 0 0,-28 0 0,-56 0 0,0 0 20,0 0-20</inkml:trace>
    </iact:actionData>
  </iact:action>
  <iact:action type="add" startTime="38620">
    <iact:property name="dataType"/>
    <iact:actionData xml:id="d8">
      <inkml:trace xmlns:inkml="http://www.w3.org/2003/InkML" xml:id="stk8" contextRef="#ctx0" brushRef="#br0">11229 11234 0,'56'0'68,"28"0"-61,28 0 3,0 0-2,0 0 0,-28 0 0,84 0 0,-84 0 0,28 0 0,85 0 2,-57 0-2,-28 0 0,112 0 0,0 0 1,0 0-2,-56 0 3,-28-28-2,28 28 0,-84-28 0,-28 28 0,28 0 0,0 0 0,28 0 2,-28 0-2,84 0 0,-56 0 1,56 0-2,28 0 1,-140 0 0,56 0 2,-28 0-2,28 0 0,28 0 0,-28 0 0,-56 0 0,84 0 2,-56 0-1,-56 0-2,28 0 1,0 0 0,0 0 0,0 0 0,0 0 0,28 0 3,0 0-4,28 0 1,-56 0 0,-28 0 0,28 0 0,-28 0 0,0 0 10,0 0 15,28 0-26,0 0 1,28 0 0,28 0 0,-28 0 0,0 0 0,-28 0 0,-28 0 0,0 0 0,0 28 204,28-28-204,0 28 0,-56 28 2</inkml:trace>
    </iact:actionData>
  </iact:action>
  <iact:action type="add" startTime="39886">
    <iact:property name="dataType"/>
    <iact:actionData xml:id="d9">
      <inkml:trace xmlns:inkml="http://www.w3.org/2003/InkML" xml:id="stk9" contextRef="#ctx0" brushRef="#br0">17894 11234 0,'28'0'105,"0"0"-97,56 0 0,-28 0 0,-28 28 0,28 0 0</inkml:trace>
    </iact:actionData>
  </iact:action>
  <iact:action type="add" startTime="40712">
    <iact:property name="dataType"/>
    <iact:actionData xml:id="d10">
      <inkml:trace xmlns:inkml="http://www.w3.org/2003/InkML" xml:id="stk10" contextRef="#ctx0" brushRef="#br0">18566 11346 0,'28'0'24,"0"0"-16,28 0 8,-27 0 1</inkml:trace>
    </iact:actionData>
  </iact:action>
  <iact:action type="add" startTime="41399">
    <iact:property name="dataType"/>
    <iact:actionData xml:id="d11">
      <inkml:trace xmlns:inkml="http://www.w3.org/2003/InkML" xml:id="stk11" contextRef="#ctx0" brushRef="#br0">19155 11346 0,'28'0'29,"28"0"-13,-28 0-11,0 0 5,0 0-2,0 0 94,0 0-94</inkml:trace>
    </iact:actionData>
  </iact:action>
  <iact:action type="add" startTime="43112">
    <iact:property name="dataType"/>
    <iact:actionData xml:id="d12">
      <inkml:trace xmlns:inkml="http://www.w3.org/2003/InkML" xml:id="stk12" contextRef="#ctx0" brushRef="#br0">3584 12075 0,'-28'0'23,"84"28"-7,56 28-6,-28-56-2,0 28 0,0-28 0,0 28 0,0-28 0,28 0 2,28 0-2,84 0 0,-28 0 0,140 0 0,-56 0 0,-84 0 0,169 0 2,55 0-2,-56 0 0,-28 0 0,-112 0 0,0 0 0,-28 0 0,0 0 2,-28 0-2,28 0 0,56 0 0,-28 0 0,56 0 0,-28 0 2,0 0-2,-140 0 0,56 0 0,-56 0 0,-56 0 0,-28 0 0,28 0 0,-28 0 2,0 0-4,0 0 4,28 0-2,0 0 8,0 0-8,28 0 0,0 0 0,-28 0 0,-28 0 12</inkml:trace>
    </iact:actionData>
  </iact:action>
  <iact:action type="add" startTime="50658">
    <iact:property name="dataType"/>
    <iact:actionData xml:id="d13">
      <inkml:trace xmlns:inkml="http://www.w3.org/2003/InkML" xml:id="stk13" contextRef="#ctx0" brushRef="#br0">3220 13475 0,'28'0'74,"0"-28"-65,0 0-1,28 28 0,28 0 0,0-28 0,0 28 0,28 0 0,28-28 2,56 0-2,0 28 0,28 0 0,-112 0 0,-28 0 0,-28 0 0,-28 0 0,0 0 0,0 0 118,28 0-106,-28 0-4,56-56-6,-56 56-2,28 0 1676,-28 0-1640,0 0-36,0 0 28,0 0 52,0 0-64,0 0-16,0 0 52,0 0-44,0 0 0,0 0 4,28 0 86,-28 0-20,0 0-68,28 0-12,0 0 4,-28 0-2,0 0 0,28 0 0,-28 0 0,0 0 0,0 0 4,0 0 16,0 0-16,0 0-4,0 0 2,28 0-2,-28 0 0,1 0 0,-1 0 4,0 0 46,0 0-36,28 0-2,-28 0-4,28 0-8,28 0 10,-28 0-2,-28 0 0,0 0 29,0 0-38,0 0 1,56 0 0,0 0 8,-28 0-8,0 0 0,-28 0 0,0 0 0</inkml:trace>
    </iact:actionData>
  </iact:action>
  <iact:action type="add" startTime="58618">
    <iact:property name="dataType"/>
    <iact:actionData xml:id="d14">
      <inkml:trace xmlns:inkml="http://www.w3.org/2003/InkML" xml:id="stk14" contextRef="#ctx0" brushRef="#br0">8205 13419 0,'0'-28'90,"28"28"-81,28 0 7,0 0-8,0 0 0,0 0 0,-28 0 0,0 0 0,0 0 2,0 0 4,0 0-6,0 0 0,28 0 10,28 0-10,0 0 8,-56-28-8,28 28 0,0 0 0,0 0 2,-28-28-2,0 28 0,0 0 28,0 0-20,28 0-8,-28 0 0,0 0 0,28 0 0,0 0 2,0 0-2,0 0 0,0 0 8,0 0 0,-28 0-8,0 0 16,0 0-16,0 0 0,28 0 9,-28 0-10,0 0 1,0 0 0,0 0 0,28 0 8,-28 0 12,0 0 0,0 0-16,0 0-4,0 0 0,28 0 0,-28 0 2,56 0-2,-56 0 4,0 0 12,0 0-16,0 0 24,0 0-14,28 0 2,-28 0-8,28 0 4,-28 0 0,0 0-8,0 0 0,28 0 0,-28 0 8,0 0-8,0 0 0,56 28 0,-56-28 0,28 0 0,28 0 2,-56 0-2,28 0 0,0 0 0,-28 0 0,28 0 0,0 0 0,0 0 0,0 0 2,28 0-2,-28 28 0,28-28 0,0 28 0,-28-28 0,28 0 0,0 0 2,-28 56-2,-28-56 0,28 0 0,-28 0 0,28 0 0,0 0 0,0 0 10,-28 0-10,0 0 0,29 28 0,-29-28 0,0 0 0,56 0 0,-56 0 0,0 0 0,0 0 2,0 0-2,28 0 0,-28 0 8,0 0-8,28 0 0,-28 0 0,0 0 0,0 0 8,0 0 0,0 0-8,0 0 8,0 0 0,0 0 0,0 0-8,0 0 0,0 0 4,0 0-4,0 0 0,28 0 8,-28 0-2,0 0 6,0 0-6,0 0 26,0 0-32,28 0 8,0 0 0,-28 0 0,0 0 44,0 0-28,0 0-16,0 0 654,0 0-650,0 0 26,0 0-36,0-28 2,0 28 0,0 0 118,0 0-52,0 0-64,0 0 150,0 0-148,0 0 4,0 0-12,0 0 10,0 0 2,0 0 16,0 0-30,0 0 10,0 0 0,0 0-8,56 0 0,-56 0 10,0 0-10,0 0 0,0 0 0,56 0 0,-56 0 0,112 0 2,-28 0-2,-28 0 0,140 0 0,-28 0 0,0 0 0,0 0 0,-56 0 2,0 0-2,28 0 0,28 0 0,-84 0 0,-28 0 0,56 0 0,0 0 2,-28 0-2,0 0 0,56-28 0,-84 28 0,28 0 0,0 0 2,-28 0-2,-28 0 0,0 0 0,0 0 0,-28 0 0,56 0 8,-28 0-6,0 0-2,28 0 0,-28 0 0,28 0 0,-56-28 0,0 28 2,28 0-4,0 0 4,-28 0-2,84 0 0,-84 0 0,56 0 0,-28 0 0,28 0 0,29-28 2,-85 28-2,56-28 0,-56 28 0,28 0 0,28-28 0,0 28 0,-28 0 0,0 0 2,0 0-2,28 0 0,0 0 0,0 0 0,0 0 0,-28 0 0,0 0 2,112 0-2,-84 0 0,0-28 0,-28 28 0,0 0 0,0 0 0,-28 0 0,56 0 2,-56 0 6,28-28-8,0 28 0,0 0 0,56 0 0,-28 0 0,28 0 2,-28 0-2,-28 0 0,-28 0 0,56-28 0,-56 28 8,28 0 0,-28 0-8,0 0 0,0-28 0,28 28 0,-28 0 2,0 0 6,0-28 30,-28 0-38,0 0 2,-28-28 6,0 28-8,0-56 0,0 28 0,-56-28 0,0 0 0,-28-28 0,28 0 0,-84 28 2,0 0-2,56 28 0,84 28 0,0 0 0,0 28 0,0-28 56,-28 28-44,0-28-12,0 28 0,-28-28 0,56 28 8,0 0-8,0 0 0,0-28 0,28 0 4,-28 28-4,0 0 0,0 0 2,-28 0 6,28 0 0,0 0-8,-28-28 0,28 28 0,0 0 0,-28 0 0,0 0 2,28 0-2,-28 0 0,-84 0 0,84 0 0,-28-28 0,28 28 0,0 0 2,-56 0-2,84 0 0,-28 0 0,28 0 0,-28 0 0,0 0 0,-28 0 0,-29 0 2,29 0-2,-28 0 0,-28 0 0,84 0 0,-28 0 0,0 0 2,0 0-2,56 0 0,-28 0 0,0 0 0,-28 0 0,-56 0 0,28 0 2,-84 0-2,0 0 0,84 0 0,-140 0 0,84 0 0,28 0 2,0 0-2,56 0 0,0 0 0,28 0 0,0 0 0,0 0 0,-28 0 2,28 0-2,-56 0 0,-84 0 0,0 0 0,56 0 0,-112 0 2,84 0-2,-56 0 0,56 0 0,84 0 0,0 0 0,56 0 0,0 0 24,0 0-24,0 0 0,-56 0 0,28 0 0,-28 0 0,0 0 0,28 28 2,0-28-2,-56 0 0,0 28 0,56-28 0,0 0 0,0 0 8,28 0-8,-84 0 0,84 0 0,-56 0 2,28 0-2,-84 0 0,56 0 0,0 0 0,28 0 0,-28 0 2,-28 0-2,27 0 0,57 0 0,-28 0 0,28 0 0,-28 0 0,-28 0 0,56 0 10,-28 0-10,-28 0 0,28 0 0,-28 0 0,28 0 0,0 0 2,0 0-2,28 0 0,-28 0 0,-28 0 0,56 0 0,0 0 0,-28 0 2,0 0-2,28 0 0,0 0 4,-28 28 4,28-28 8,0 0 0</inkml:trace>
    </iact:actionData>
  </iact:action>
  <iact:action type="add" startTime="65821">
    <iact:property name="dataType"/>
    <iact:actionData xml:id="d15">
      <inkml:trace xmlns:inkml="http://www.w3.org/2003/InkML" xml:id="stk15" contextRef="#ctx0" brushRef="#br0">3416 14680 0,'28'28'163,"0"-28"-156,28 0 1,0 0 0,-28 0 0,28 28 0,0-28 2,0 0-2,-28 0 0,28 0 0,-28 0 90,0 0-90,0 0 48,0 0-32,0 0 43,0 0-12,0 0-39,28 0 16,-28 0 20,0 0-24,0 0-20,0 0 66,0 0-64,0 0-2,28 0 0,28 0 0,-28 0 0,-28 0 0,0 28 0,0-28 0,0 0 8,0 0-8,0 0 8,0 0 2,56 0-10,-56 0 8,28 0-8,-28 28 0,0-28 0,28 0 2,-28 0-2,56 0 0,-56 28 0,28-28 0,-28 0 0,56 28 0,-56-28 0,56 0 0,-28 0 0,0 0 0,28 0 0,-28 0 2,-28 0-2,56 0 0,-56 0 0,0 0 0,0 0 8,0 0 2,0 0-6,0 0-4,0 0 4,0 0-4,29 0 0,-29 0 0,0 0 0,28 0 2,-28 0-2,28 0 0,-28 0 0,0 0 0,28 0 0,-28 0 0,28 0 10,-28 0-2,0 0-8,0 0 0,0 0 0,28 0 0,-28 0 0,0 0 2,28 0-2,-28 0 0,0 0 0,0 0 0,0 0 0,28 0 0,-28 0 4,28 0-4,-84 0 1878,0 0-1878</inkml:trace>
    </iact:actionData>
  </iact:action>
  <iact:action type="add" startTime="71785">
    <iact:property name="dataType"/>
    <iact:actionData xml:id="d16">
      <inkml:trace xmlns:inkml="http://www.w3.org/2003/InkML" xml:id="stk16" contextRef="#ctx0" brushRef="#br0">15822 14400 0,'0'28'155,"28"-28"-140,28 0-7,28 0 0,28 0 0,-28 0 0,28 0 2,112 0-2,-56 0-1,56 0 2,0 0-1,28 0 0,-56 0 0,-56 0 2,28 0-3,-84 0 2,-56 0 31,0 0-32,0 0 0,0 0 0,56 28 0,-56-28 0,56 0 2,-56 28-2,-28 0 124,-112-28-122,-140 0-2,0 0 0,-56 0 0,56 0 0,56 0 0,0 0 2,0 0-2,112 0 0,112 0 106,84 0-106,-28 0 0,56 0 0,140 0 2,-112 0-2,84 0 0,-28 0 0,56 0 0,-56 0 0,56 0 2,-55 0-2,-113 0 0,-28 0 0,-56 0 8,-168 56 126,-29-56-134,-55 0 0,-28 0 0,-84 0 0,28 0 0,-56 0 0,140 0 2,-28 0-3,-28 0 2,196 0-1,84 28 66,168-28-64,84 28-2,56-28 0,-28 0 0,112 0 0,168 0 0,57 0 2,-1 0-2,-196 0 0,-84 0 0,-168 0 0,-112 0 0,-196 0 94,-56 0-92,-140 0-2,0 0 0,112-28 0,-252-56 0,27 84 0,29 0 0,56 0 2,28-28-2,168 0 0,112 28 0,84 56 72,-28-28-68,56-28-4,28 28 0,84-28 0,-28 0 2,56 28-2,28-28 0,-84 0 0,56 0 0,-84 0 0,-56 0 2,0 0-2,-84 0 86,-112 0-86,-84 0 0,-56 0 0,84 0 0,-112 0 2,28 0-2,0 0 0,140 0 0,56 0 0,56 0 0,168-28 56,28 28-54,28 0-2,-56 0 0,168 0 0,-56 0 0,0 0 0,56 0 0,-112 0 2,-140 0-2,-28 0 0,-84 0 45,-28 0-46,0 0 1,28 28 0,112-56 68,0 28-68,84 0 0,-28 0 0</inkml:trace>
    </iact:actionData>
  </iact:action>
  <iact:action type="add" startTime="74400">
    <iact:property name="dataType"/>
    <iact:actionData xml:id="d17">
      <inkml:trace xmlns:inkml="http://www.w3.org/2003/InkML" xml:id="stk17" contextRef="#ctx0" brushRef="#br0">22207 14652 0,'0'0'2,"420"0"14,-224 0-9,-56 0 1,-28 0 0,-56 0 0,-84 0 126,-196 0-126,-28 0 0,-84 0 2,112 0-2,-112 0 0,-56 0 0,-28 0 0,56 0 0,56 0 2,196 0-2,28 0 0,140 28 90,0-28-90,28 0 0,28 0 0,0 0 2,28 0-2,0 0 0,28 0 0,-84 0 0,-28 0 0</inkml:trace>
    </iact:actionData>
  </iact:action>
  <iact:action type="add" startTime="79502">
    <iact:property name="dataType"/>
    <iact:actionData xml:id="d18">
      <inkml:trace xmlns:inkml="http://www.w3.org/2003/InkML" xml:id="stk18" contextRef="#ctx0" brushRef="#br0">21031 16081 0,'56'0'175,"0"0"-165,0 0-2,28 0 0,-28 0 0,-28 0 0,0 0 0,-28 28 167,-84-28-168</inkml:trace>
    </iact:actionData>
  </iact:action>
  <iact:action type="add" startTime="80993">
    <iact:property name="dataType"/>
    <iact:actionData xml:id="d19">
      <inkml:trace xmlns:inkml="http://www.w3.org/2003/InkML" xml:id="stk19" contextRef="#ctx0" brushRef="#br0">1428 17089 0,'0'28'53,"168"-28"-46,28 0 1,28 0 0,-56 0 2,56 0-2,28 0 0,-28 0-1,0 0 2,-28 0-2,-56 0 2,-84 0 0,84 0 0,-56 0-1,28 0 0,56 0 0,28 0 0,-28 0 2,-84 0-2,0 0 0,0 0 0,-28 0 0,-28 0 0,0 0 8,0 0-8,0 0 16,0 0-8,28 0-6,0 0-4</inkml:trace>
    </iact:actionData>
  </iact:action>
  <iact:action type="add" startTime="84767">
    <iact:property name="dataType"/>
    <iact:actionData xml:id="d20">
      <inkml:trace xmlns:inkml="http://www.w3.org/2003/InkML" xml:id="stk20" contextRef="#ctx0" brushRef="#br0">12097 16865 0,'28'0'113,"0"0"-104,56 0-1,0 0 0,1 0 2,-1 0-2,0 0 0,-28 0-1,56 0 1,-56 0 0,-28 0 1,28 0 0,0 0 0,-28 0-1,56 0 0,-28 0 0,0 0 0,56 0 2,-28 0-2,0 0 0,0 0-1,-28 0 2,0 0-1,28 0 0,-56 0 0,0 0 2,0 0 26,0 0-28,28 0 8,0 0-8,84 0 0,28 0 0,-84 0-1,0 0 2,-28 0-2,-28 0 2,0 0-2,0 0 18,28 0-3,-28 0-14,56 0 0,28 0 0,-28 0 0,28 0-1,-28 0 2,-56 0-1,28 0 2,-28 0-5,28 0 6,0 0 5,28 0-8,0 0 0,0 0 0,0 0-1,56 0 2,-56 0 1,-56 0-3,56 0 2,-28 0 7,-28 0 8,28 0-14,-28 0-2,28 0 0,0 0 0,0 0 0,0 0 0,-28 0 0,0 0 12,-56 0 118,-28 0-130,-56 0-1,-112 0 2,-28 0-2,-84 0 4,140 0-4,-196 0 2,-28 0-1,28 0 0,56 0 0,112 0 2,56 0-2,56 0 0,56 0 0,-28 0 0,28 0 0,0 0-1,-28 0 1,0 0 2,0 0-1,-84 28-1,28-28-1,27 0 2,-27 28-1,56-28 0,-28 56 0,56-56 2,28 0-3,-28 0 2,28 0-1,0 0 0,0 0 3,0 0 13,0 0-12,0 0-4,-28 0 1,-56 0-1,0 0 1,28 0 0,-28 0-1,56 0 0,-84 0 0,112 0-1,-28 0 2,112 0 79,112 0-81,-56 0 2,84 0-1,-56 0-1,-56 0 2,28 0 1,28 0-3,-28 0 2,-56 0-1,84 0 0,-56 0 0,1 0 0,27 0 2,56 0-2,-56 0 0,0 0 0,28 0 0,-56 0 0,-28 0 0,28 0 2,-28 0-3,0 0 10,-28 0-5,0 0 3,0 0-5,0 0-1,0 0-2,0 0 10,-56 0 39,-56 0-48,-84 28 0,28-28-1,-84 0 2,28 0 0,0 0 0,-85 0-2,-55 0 2,84 0-1,84 0 0,-28 0 2,-28 0-2,84 0-1,112 0 2,140 0 47,84 0-48,84 0 0,-84 0-1,168 0 2,57 0-2,27 0 4,28 0-4,-28 0 2,-28 0-2,-56 0 2,-140 0-2,-28 0 1,-140 0 3,-28 0-6,0 0 3,0-28 0,0 28 0,0 0 3,0 0 117,0-28-118</inkml:trace>
    </iact:actionData>
  </iact:action>
  <iact:action type="add" startTime="89123">
    <iact:property name="dataType"/>
    <iact:actionData xml:id="d21">
      <inkml:trace xmlns:inkml="http://www.w3.org/2003/InkML" xml:id="stk21" contextRef="#ctx0" brushRef="#br0">16970 15605 0,'-28'0'81,"0"56"-70,-56-56-4,28 0 1,-84 28 1,-28 0-2,56-28 2,-112 0 1,28 0-3,-56 0 1,56 0 1,0 0-2,-56 0 1,-28 0 0,-28 0 2,0 0-2,84 0 0,0 0 0,84 0 0,56 0 1,56 0-1,0 0 0,0 0 0,0 0 12,0 0-12,-28 0 0,0 0 2,-84 0-3,-56 0 1,56 0 1,56 0-1,0 0 0,28 0-1,28 0 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20-11-11T00:36:50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74">
    <iact:property name="dataType"/>
    <iact:actionData xml:id="d0">
      <inkml:trace xmlns:inkml="http://www.w3.org/2003/InkML" xml:id="stk0" contextRef="#ctx0" brushRef="#br0">3360 6304 0,'28'0'94,"0"0"-86,28 0 2,28 0-2,84 0 0,28 0 0,140 0 0,-56 0 0,56 0 0,-112 0 2,28 0-2,56 0 0,0 0 0,-55 0 0,-29 0 0,84 0 0,-28 0 2,28 0-2,28 0 0,56 0 0,28 0 0,28 0 0,28 0 0,-28 0 2,-84 0-2,-56 0 0,-56 0 0,-56 0 0,-56 0 0,56 0 2,0 0-2,0 0 0,-28 0 0,28 0 0,56 0 0,57 0 0,-57 0 2,84 0-2,-140 0 0,56 0 0,-84 0 0,-28 0 0,-28 0 2,-28 0-2,0 0 0,0 0 0,0 0 0,-28 0 0,28 0 0,0 0 2,0 0-2,56 0 0,-84 0 0,28 0 0,0 0 0,28 0 2,-56 0-2,0 0 0,0 0 0,0 0 0,56 0 0,-56 0 0,28 0 2,0 0-2,0 0 0,-28 0 0,-28 0 0,28 0 0,0 0 0,0 0 0,28 0 2,0 0-2,-28 0 0,0 0 0,0 0 0,28 0 0,-56 0 0,0 0 0,0 0 60,0 0-62,0 0 4,28 0-2,-28 0 0,56 0 0,0 0 0,28 0 0,-28 0 2,-28 0-2,56 0 0,-56 0 0,-28 0 0,56 0 0,-28 0 0,56 28 0,-56-28 2,28 0-2,0 0 0,56 0 0,-56 0 0,28 0 0,-56 0 0,84 0 2,-56 0-2,-28 0 0,28 0 0,0 0 0,-55 0 0,-1 0 4,0 0 108,0 0-99,0 0-14,0 0 291,0 28-290,28 0 0,0 0 0,-28-28 0,28 28 0,28 0 0,0-28 2,0 0-2,0 0 0,0 0 0,-28 0 0,-28 0 0,0 0 0,28 0 0,-28 0 356,0 0-356,0 0 0,28-28 0,28 0 2,-28 0-2,0 0 0,-28 0 0,0 28 0,0-28 0,0-28 12,-28 28-12,0 0 0,28 0 2,-28 0 2,0-28-4,28-1 0,-28 29 0,0-56 0,0 28 0,0 0 2,0-28-2,0 0 0,0 56 0,0-28 0,0 28 0,0-28 0,-28 28 0,0-28 2,0 28-4,-56 0 4,0-56-2,-28 28 0,0 0 0,-112-28 0,84 0 0,56 56 2,28 0-4,-56 0 4,28-28-2,0 56 0,0 0 0,-28-84 0,55 56 0,1 28 0,0 0 2,-28 0-2,0 0 0,28 0 0,-56 0 0,28 0 0,-28 0 2,-28 0-2,0 0 0,-56 0 0,28 0 0,28 0 0,-56 0 0,84 0 2,0 0-2,0 0 0,28 28 0,-56 0 0,28-28 0,56 0 2,-84 28-2,0 0 0,28-28 0,0 0 0,-56 56 0,-56-28 0,84-28 2,-84 0-2,28 56 0,-84-28 0,140-28 0,28 28 0,28-28 2,-56 0-2,84 0 0,-28 28 0,56-28 0,-28 0 0,0 0 0,-28 0 0,-28 28 0,-112 0 2,28-28-2,-28 0 0,-112 28 0,84 0 0,-29 28 0,57-56 0,84 0 2,84 0-2,-28 0 0,28 0 0,0 0 0,28 0 8,0 0 0,-28 28 0,28-28 4,0 0-12,0 0 0,-28 28 0,28-28 0,0 0 2,-28 0-2,-28 0 0,28 0 0,-28 0 0,0 0 0,28 0 0,0 0 0,28 0 0,0 0 0,0 0 2,0 0 16,0 0-2,0 0-10,0 0-6,0 0 8,0 0 0,0 0-8,0 0 0,0 0 8,0 28 122,28 0-126,0 0-4,0 28 0,0-28 8,0 28-8,0 28 0,0-56 14,0 0 6,0 0-8,0 28-12,28 0 8,-28-28-8,0 28 0,28 0 2,0-28-2,-28 0 0,28-28 0,-28 28 0,28 28 0,0-27 0,-28-1 0,28 0 0,0 0 0,0 56 2,0-84 2,-28 28-4,28 28 8,-28-28-10,28-28 4,0 28 2,-28 0-4,28-28 82,0 0 44</inkml:trace>
    </iact:actionData>
  </iact:action>
  <iact:action type="add" startTime="7958">
    <iact:property name="dataType"/>
    <iact:actionData xml:id="d1">
      <inkml:trace xmlns:inkml="http://www.w3.org/2003/InkML" xml:id="stk1" contextRef="#ctx0" brushRef="#br0">2044 7508 0,'28'0'8,"0"0"0,28 0 0,0 0 0,28 0 0,0 0 2,56 0-2,0 28 0,-56-28 0,0 0 0,28 0 0,-28 0 0,0 0 2,84 0-2,0 0 0,28 0 0,56-28 0,-56 0 0,112 28 2,-112-28-2,56 28 0,-112 0 0,84 0 1,-56 0-2,-28 0 1,56 0 2,-56 0-2,85 0 0,-57 0 0,-28 0 0,28 0 0,-56 0 2,28 0-2,-28 0 0,0 0 0,28 0 0,0 0 0,56 0 0,-28 0 2,84-28-2,-112 28 0,56 0 0,-84 0 0,-28 0 0,0 0 2,28 0-2,-84 0 0,0 0 0,0 0 0,0 0 0,0 0 0,56 0 0,84 0 0,-56 0 0,112 0 2,-84 0-2,-28 0 0,112 0 0,-84 0 0,-56 0 0,0 0 0,28 0 2,-84 0-2,0 0 0,0 0 0,56 0 0,-28 0 0,28 0 2,0 0-2,-28 0 0,0 0 0,56-28 0,-28 28 0,0 0 0,0-28 0,28 28 0,-84 0 2,56 0-2,-56 0 0,28 0 0,-28 0 0,0 0 0,0 0 60,0 0-60,28 0 0,0 0 0,0 0 0,0 0 0,-28 0 2,0 0-4,28 0 2,-28 0 0,0 0 2,0 0 6,0 0-8,0 0 0,0 0 0,28 0 8</inkml:trace>
    </iact:actionData>
  </iact:action>
  <iact:action type="add" startTime="9632">
    <iact:property name="dataType"/>
    <iact:actionData xml:id="d2">
      <inkml:trace xmlns:inkml="http://www.w3.org/2003/InkML" xml:id="stk2" contextRef="#ctx0" brushRef="#br0">4368 8657 0,'84'28'84,"112"-28"-76,28 0 0,0 0 0,112 0 0,-112 0 0,141 0 2,-57 0-2,28 0 0,-84 0 0,0 0 0,140 0 0,-28-84 2,0 28-2,-28 0 0,84 56 0,-112-28 0,-28 0 0,0 28 0,-112 0 2,84 0-2,-28 0 0,0 0 0,0 0 0,0-28 0,-56 28 0,-84-28 2</inkml:trace>
    </iact:actionData>
  </iact:action>
  <iact:action type="add" startTime="10572">
    <iact:property name="dataType"/>
    <iact:actionData xml:id="d3">
      <inkml:trace xmlns:inkml="http://www.w3.org/2003/InkML" xml:id="stk3" contextRef="#ctx0" brushRef="#br0">3248 9861 0,'0'0'1,"56"0"4,0 29 3,0-1 8,-28-28 0,-28 28-8,56-28 0,0 0 0,0 0 2,84 0-2,-28 0 0,28 0 0,84 0 0,-28 0 0,28 0 0,-28 0 2,0 0-2,28 0 0,28 0 0,0 0 0,57 0 0,-57 0 0,56 0 2,-56 0-2,84 0 0,0 0 0,-28 0 0,-84 0 0,168 0 2,-28 0-2,56 0 0,0 0 0,84 0 0,28 0 0,-84 0 0,168 0 2,-84 0-2,-111 0 0,-85 0 0,0 0 0,-196 0 0,-84 0 2,-28 0-4,0 0 4,0 0-2,28 0 12,-28 0-12,28 0 0,-28 0 0,28 0 0,28 0 0,-56 0 0,0 0 158,28 0-158,-28 0 0,0 0 0,56 0 2,28-28-2,56 28 0,-56 0 0,-28 0 0,112-28 0,-112 28 2,28-29-2,28 29 0,28 0 0,-84-28 0,-28 28 0,56-56 0,-56 56 0</inkml:trace>
    </iact:actionData>
  </iact:action>
  <iact:action type="add" startTime="12263">
    <iact:property name="dataType"/>
    <iact:actionData xml:id="d4">
      <inkml:trace xmlns:inkml="http://www.w3.org/2003/InkML" xml:id="stk4" contextRef="#ctx0" brushRef="#br0">3304 11374 0,'0'-28'65,"28"0"-55,28 28-2,28 0 0,-28 0 0,28-56 0,-28 56 0,-28 0 8,0-28 0,0 28-8,28 0 0,0 0 0,0 0 0,56-28 2,0 28-2,0-28 0,56 28 0,-84 0 0,28 0 0,-28 0 2,-28 0-2,0 0 0,28 0 0,-28 0 0,0 0 0,0 0 0,28-28 2,112 28-2,-84-28 0,0 28 0,28 0 0,-56 0 0,0 0 2,-28 0-2,-28 0 0,1 0 0,27 0 0,0 0 0,0 0 0,0 0 10,0 0-10,56 0 0,-28 0 0,84 0 0,-140 0 2,112 0-2,-84 0 0,-28 0 0,28 0 0,-28 0 0,0 0 0,0 0 8,0 0 0,0 0-8,0 0 0,28 0 0,28 0 0,-28 0 2,-28 0 2,28 0-4,-28 0 0,28 0 0,-28 0 0,0 0 17,0 0 502,0 0-511,0 0 0,0 0 24,0 0-32,0 0 2,0 0 10,0 0-12,0 0 20,0 0 62,0 0-80,0 0 2,0 0-4,28-28 12,-28 28-4,0 0 62,0 0-46,0 0-24,0 0 32,0 0-28,0 0 16,0 0-4,0 0 74,28 0 32,-28 0-20,0 0-58,0 28-36,0-28 8,0 0-16,0 0 28,0 0 12,0 0-20,0 28-20,0-28 44,0 0-36,0 0-8,0 0 8,0 0 98,0 0-74,0 0-32,0 0 16,0 0 102,28 0-62,-28 0-32,0 0-12,0 0-12,0 0 20,0 0-8,0 0-12,0 0 0,28 0 0,28 0 2,-56 0-2,28 0 8,-28 0 0,0 0-8,0 0 8,0 0-4,28 0 0,-28 28-4,0-28 0,0 0 8,0 0 0,0 0 8,0 0-10,0 0 10,56 0-8,-56 0-8,0 0 0,56 0 0,0 0 0,28 0 0,28 0 0,-28 0 2,0 0-2,28 0 0,-56 0 0,-28 0 0,28 0 0,-28 0 0,28 0 2,-28 0 6,-28 0-8,28-28 0,0 28 0,0 0 0,-28 0 2,0 0-2,28-28 8,-28 28-8,0 0 0,0 0 8,0 0-8,28 0 78,-28 0-78,0 0 0,28-56 8,0 56 0,-28 0-6,28 0-2,0 0 0,0 0 8,-28 0-8,28 0 8,-28 0 0,28 0-8,-28 0 0,56 0 2,-56 0-2,0 0 0,28 0 0,-28 0 12,28 0 20,0 0-20,-27 0-12,27 0 8,-28 0-6,28 0 6,0 0-8,56 0 0,-56 0 0,0 0 8,-28 0-8,0 0 0,0 0 0,28 0 0,0 0 8,-28 0-8,0 0 0,28 0 0,-28 0 0,28 0 2,56 0-2,-28 28 0,-28-28 0,28 0 0,0 0 0,0 0 0,28 0 2,-28 0-2,0 0 0,56 0 0,-28 0 0,-56 0 0,112 0 0,-56 0 2,-56 0-2,168 0 0,-84 0 0,-28 0 0,84 0 0,-84 0 2,-28 0-2,0 0 0,56 0 0,-56 0 0,0 0 0,56 0 0,-84 0 2,28 0-2,0 0 0,0 0 0,0 0 0,-28 0 0,0 0 0,28 0 2,-28 0-2,0 0 12</inkml:trace>
    </iact:actionData>
  </iact:action>
  <iact:action type="add" startTime="17488">
    <iact:property name="dataType"/>
    <iact:actionData xml:id="d5">
      <inkml:trace xmlns:inkml="http://www.w3.org/2003/InkML" xml:id="stk5" contextRef="#ctx0" brushRef="#br0">4648 12551 0,'56'0'134,"28"0"-126,0 0 0,0 0 0,56-28 0,-28 28 0,84 0 0,-28-28 2,0-28-2,56 56 0,1 0 0,-57 0 0,-84 0 0,0 0 2,-28 0-2,28 0 0,0 0 0,-56 0 0,28 0 0,0 0 0,28 0 0,56 0 2,-56-28-2,0 0 0,140 28 0,-56 0 0,-56 0 0,0 0 0,-28-28 2,-28 28-2,0 0 0,-28 0 0,0 0 0,0 0 0,56 0 0,-56 0 0,28 0 0,56 0 0,0 0 0,0 0 2,56 0-2,-28 0 0,-56 0 0,0 0 0,-56 0 0,0 0 16,0 0 8,28 0-22,-28 0-2,0 0 0,56-28-2,-56 28 4,0 0 4,0 0 46,0 0-52,56 0 0,0 0 0,56 28 2,0-28-2</inkml:trace>
    </iact:actionData>
  </iact:action>
  <iact:action type="add" startTime="20568">
    <iact:property name="dataType"/>
    <iact:actionData xml:id="d6">
      <inkml:trace xmlns:inkml="http://www.w3.org/2003/InkML" xml:id="stk6" contextRef="#ctx0" brushRef="#br0">20247 12579 0,'-28'28'39,"56"28"-18,0-56-13,28 28 0,28 0 0,28-28 0,28 0 0,56 0 2,-84 0-2,84 0 0,-84 0 0,0 0 0,0 0 0,-28 0 2,-56 0-4,0 0 4,0 0-4,28-28 12,0 0 2,-28-28-4,-28 28-10,28 0 4,0 0-2,-28 0 0,28 0 0,0-28 0,0 28 0,0 0 0,28-84 0,-56 56 0,56 0 0,-28 0 0,-28-28 2,56 28-2,-56-28 0,0 28 8,0-29-8,0 29 0,0-28 0,0 0 2,0 28-2,0 28 0,0-56 0,0 28 0,0 28 0,0-56 2,0 56-2,-28 0 4,0 0-4,0 0 4,28 0 8,-28 28-12,28-28 0,-56 28 0,0-28 0,-56 28 2,-84-28-2,56 28 0,-84 0 0,84 0 0,-140 0 0,196 0 0,0 0 2,56 0-2,0 0 0,-28 56 0,56-28 0,-56 0 0,28 0 0,0 0 0,28 0 0,-56 28 0,56-28 2,0 0-2,-28 0 0,0-28 0,0 56-2,0-28 4,28 0-2,-28 28 0,0 56 0,28-28 0,0 28 0,0 1 2,0-29-2,0-28 0,0 56 0,0-84 0,28 28 0,28 56 0,-56-56 2,56 28 6,-56-56-8,28 0 0,28-28 16,28 0-14,0 0-2,84 0 0,56 0 0,28 0 0,56 0 0,-28 0 0</inkml:trace>
    </iact:actionData>
  </iact:action>
  <iact:action type="add" startTime="21922">
    <iact:property name="dataType"/>
    <iact:actionData xml:id="d7">
      <inkml:trace xmlns:inkml="http://www.w3.org/2003/InkML" xml:id="stk7" contextRef="#ctx0" brushRef="#br0">21983 12355 0,'-28'0'10,"28"28"40,0 28-6,0-28-36,28-28 0,56 0 0,28 0 0,0 0 0,0 0 2,28 0-2,28 0 0,0 0 0,56 0 0,-84 0 0,-28-28 0,56-28 2,-84 28-2,56-56 0,-84 84 0,-28-56 0,0 28 0,0 28 4,0-28-4,0 28 0,-28-28 8,0 0-6,0 0 10,0 0-14,28 0 4,-28 0-2,0-28 0,0-28 0,0 56 0,28-29 0,-28-27 0,0 56 0,0-56 2,0 28-2,28 28 0,-28 0 0,28-28 0,-28 0 0,0 28 0,0-28 0,0 0 2,0-28-2,0 28 8,0 0-8,-56 0 0,-28 0 8,84 0-8,-28 28 0,-28-28 0,28 28 0,0 0 2,-56-28-2,28 56 0,-84 0 0,28 0 0,-56 0 0,28 0 2,0 0-2,-28 0 0,84 28 0,28 0 0,0 28 0,28-28 0,-28 28 0,56 0 0,-28 28 0,0 28 0,0-56 0,-28 84 2,28-56-2,28 56 0,-28-56 0,28 28 0,0-27 0,0-1 0,0-28 2,56 56-2,0-56 0,28-28 0,0 28 0,0-56 0,28 0 0,-84 0 2,0 0-4,28 0 12,-28 0-10,28 0 0,28 0 0,-28 0 0,-28 0 0,28 0 0,-28 0 16,0-28-6,-28 0-10,0 0 1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20-11-11T00:36:50.93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9883">
    <iact:property name="dataType"/>
    <iact:actionData xml:id="d0">
      <inkml:trace xmlns:inkml="http://www.w3.org/2003/InkML" xml:id="stk0" contextRef="#ctx0" brushRef="#br0">6609 6136 0,'56'0'67,"84"0"-59,-84 0 0,84 0 0,-84 0 0,84 0 1,-28 0-2,56 0 3,-28 0-2,28 0 0,-28 0 0,28 0 1,-84 56-2,28-56 2,0 0 1,-56 0-3,0 28 2,-28-28-1,28 0-1,-28 28 2,28-28 0,0 0 0,56 28-2,-56-28 2,56 0-2,0 28 2,28 0-2,56-28 4,-84 0-4,0 56 2,-28-28-2,0 0 2,0 0-1,-28-28 7,-28 0-6,28 0 0,-28 28 0,0-28-2,28 0 2,0 0-2,-28 0 1,0 0 74</inkml:trace>
    </iact:actionData>
  </iact:action>
  <iact:action type="add" startTime="13993">
    <iact:property name="dataType"/>
    <iact:actionData xml:id="d1">
      <inkml:trace xmlns:inkml="http://www.w3.org/2003/InkML" xml:id="stk1" contextRef="#ctx0" brushRef="#br0">9521 8041 0,'28'0'266,"0"0"-258,28 0-1,0 0 15,-28 0-14,28 0 9,0 0-10,-28 0 2,0 0-2,0 0 2,28 0-2,-28 0 2,0 0 1,28 0-5,0 0 5,-28 0 4,0 0-6,0 0 6,0 0 0,28 0-6,-28 0 2,84 0-2,-84 0 0,28 0 1,-28 0-2,28 0 2,0 0-2,0 0 2,0 0 0,0 0 0,-28 0-2,28 0 2,-28 0-2,0 0 2,0 0-2,56 0 2,-56 0-2,56 0 3,-28 0-2,0 0 1,0 0-2,56 0 1,-28 0 0,-56 0 0,28 0 2,-28 0-4,28 0 13,-28 0-7,0 0-5,0 0 2,0 0-2,0 0 1,28 0 0,-28 0 2,28 0 7,28 0-9,-56 0 7,28 0-3,0 0 0,0 0 5,-28 0-9,29 0-1,-1 0 1,0 0 0,0-28 3,28 28-4,-56 0 1,28 0 0,28 0 0,0 0 0,-28 0 3,0 0-3,56 0-1,-56 0 2,0 0-2,28 0 2,0 0 0,-28 0-1,-28 0-2,56 0 5,-56 0-4,28 0 1,-28 0 9,56 0-10,-56 0 1,0 0 1,0 0-2,28 0 3,-28 0-2,0 0 0,28 0 0,28-28 0,-28 28 0,-28 0 2,28 0 6,0 0-8,28 0 8,-56 0-8,28 0 0,-28 0 1,0 0-2,28-29 3,-28 29-4,0 0 2,0 0 0,0-28 0,0 28 3,0 0 14,0 0-14,0 0 13,0 0-17,0 0 1,0 0 1,0 0-2,0 0 4,28-28-4,-28 28 1,0 0 1,0 0 49,-28-28-50,28 28 4,0-28 8,0 28-9,0 0 15,-28-28-3,28 28 12,0 0-11,0 0 310,0 0-287,0 0-8,0 0-27,0 0 184,0-28-182,0 28 6,0 0 16,0 0 22,0 0-25</inkml:trace>
    </iact:actionData>
  </iact:action>
  <iact:action type="add" startTime="22283">
    <iact:property name="dataType"/>
    <iact:actionData xml:id="d2">
      <inkml:trace xmlns:inkml="http://www.w3.org/2003/InkML" xml:id="stk2" contextRef="#ctx0" brushRef="#br0">19771 7508 0,'28'0'86,"84"0"-79,56 0 1,28 0 0,-56 0 0,84 0 0,28 0 2,0 0-2,-112 0 0,84 0 0,-28 0 0,-112 0 1,28 0 0,-28 0-1,-28 0 0,56 0 0,56 0 0,-84 0 0,28 0 0,56 0 2,-84 0-1,0 0-2,0 0 2,0 0-2,-28 0 1,0 0 2,0 0-1,-28 0-2,0 0 1,28 0 0,0 0 8,-28 0-8,0 0 2,28 0 6,-28 0-8,28 0 8,-28 0-8,0 0 0,0 0 3,0 0 0,0 0 1,0 0 66,0 0-70,-28 28 229</inkml:trace>
    </iact:actionData>
  </iact:action>
  <iact:action type="add" startTime="24261">
    <iact:property name="dataType"/>
    <iact:actionData xml:id="d3">
      <inkml:trace xmlns:inkml="http://www.w3.org/2003/InkML" xml:id="stk3" contextRef="#ctx0" brushRef="#br0">3472 8321 0,'168'0'68,"56"0"-60,-56 0-1,56 0 1,0 0 2,28 56-2,-84-56 0,28 56 0,0-56 1,-84 0-2,84 0 3,-56 0-2,-56 0 0,113 0 0,-1 0 1,0 0-2,-28 0 4,224 0-4,-56 0 1,56 0 0,-28 0 0,-56 0 0,-56 0 0,28 28 3,-56 28-4,0-56 1,0 0 0,28 0 0,-28 0 0,112 0 0,-28 0 2,-56 0-2,-28 0 0,0 0 0,-28 0 1,-84 0-2,0 0 1,-56 0 0,0 0 0,0 0 8,0 0-6,84 0-1,-56 0-2,57 0 2,83 0-2,-56 0 1,56 0 0,-112 0 2,-28 0-2,0 0 0,0 0 0,-56 0 0,0 0 0,0 0 37,0 0-38,0 0 2,0 0-2,0 0 3,0 0 2,28 0 304,28 28-308,28 0 2,-28-28-2,28 0 1,-28 28-2,-28 0 1,0 0 0,28-28 0,-28 0 10,-28 0-10,0 0 0,28 0 0,0 0 0,0 0 0,28 0 0,0 0 2,28 0-2,0 0 1,-28 0-2,0 0 1,-56 0 0,28 0 1,-28 0 0,0 0-1,0 0 5,28 0 2,-28 0-7,0 0 3,0 0-4,28 0 2,-28 0-2,28 0 2,28 0-2,-56 0 1,0 0 0,0 0 0,0 0 0,28 0 0,-28 0 10,28 0-10,0 0 0,-28 0 0,28 0 0,0 0 0,28 0 0,-56 0 1,56 0 0,-28 0-1,0 0 0,28 0 0,-56 0 0,28 0 0,0 0 0,0 0 1,-28 0-2,28 0 1,0 0 0,28 0 3,28 0-4,-56 0 1,-28 0 0,0 0 0,56 0 0,-28 0 0,0 0 0,0 0 0,0 0 2,-28 0-2,28 0 1,-28 0-2,84 0 1,-56 0 0,28 0 0,0 0 0,-28 0 2,28 0-2,-28 0 1,0 0-2,-28 28 1,0-28 0,0 0 0,0 0 2,56 0-2,-28 0 1,-28 0-2,28 0 1,28 0 0,-56 0 1,57 0 0,-57 0-2,0 0 11,28 0 51,-28 0-45,0 0-16</inkml:trace>
    </iact:actionData>
  </iact:action>
  <iact:action type="add" startTime="29591">
    <iact:property name="dataType"/>
    <iact:actionData xml:id="d4">
      <inkml:trace xmlns:inkml="http://www.w3.org/2003/InkML" xml:id="stk4" contextRef="#ctx0" brushRef="#br0">6889 10086 0,'-28'0'594,"0"0"-584,0 0 6,0 28 187,56-28-158,28 0-38,0 0 1,28 0 0,-28 28 0,28-28 0,-84 28 0,28-28 0,28 0 61,0 0-62,28 0 1,0 0 0,-28 0 0,28 56 0,-28-28 2,0-28-2,0 0 8,-28 0-8</inkml:trace>
    </iact:actionData>
  </iact:action>
  <iact:action type="add" startTime="31593">
    <iact:property name="dataType"/>
    <iact:actionData xml:id="d5">
      <inkml:trace xmlns:inkml="http://www.w3.org/2003/InkML" xml:id="stk5" contextRef="#ctx0" brushRef="#br0">8233 10310 0,'28'0'82,"28"0"-75,56 0 1,-28 0 2,28 0-2,56 0 0,0 0 0,28 0 0,-56 0 0,-28 0 0,-56 0 2,0 0-2,28 0 0,-28 0 0,-28 0 0,28 0 0,0 0 2,56 0-2,-56 0 0,28 0 1,0 0-2,-56 0 1,28 0 0,28 0 0,-56 0 88,0 0 200,0 0-288,0 0 2,0 0 6,28 0 70,-28 0-78,28 0 0,0 0 0,-28 0 4,0 0-2,0 0 44,28 0-44,-28 0 10,56 0-12,-56 0 166</inkml:trace>
    </iact:actionData>
  </iact:action>
  <iact:action type="add" startTime="41379">
    <iact:property name="dataType"/>
    <iact:actionData xml:id="d6">
      <inkml:trace xmlns:inkml="http://www.w3.org/2003/InkML" xml:id="stk6" contextRef="#ctx0" brushRef="#br0">22319 10030 0,'-28'28'138,"84"-28"-119,28 28-10,0-28-2,0 0 1,0 0 2,-56 0-2,0 0 0,0 0 4,0 0 4,28 0 1,0 0-10,56 0 2,-28 0-2,28 0 1,-56 0 0,28 0 0,-28 0 0,-28 0 0,28 0 0,-28 0 8,0 0-8</inkml:trace>
    </iact:actionData>
  </iact:action>
  <iact:action type="add" startTime="42699">
    <iact:property name="dataType"/>
    <iact:actionData xml:id="d7">
      <inkml:trace xmlns:inkml="http://www.w3.org/2003/InkML" xml:id="stk7" contextRef="#ctx0" brushRef="#br0">3164 11066 0,'0'28'97,"56"-28"-89,56 28 2,84-28-2,28 28 0,28-28 0,-56 0 0,56 28 0,-28 0 0,84 0 2,-112-28-1,336 0 7,-251 0-9,-29 0 1,56 0 2,-84 0-2,28 0 0,-28 0 0,28 0 0,-112 0 0,-28 0 0,-28 0 2,0 0-2,56 0 0,-56 0 0,0 0 0,0 0 0,0 0 0,28 0 2,84 0-2,-56 0 0,56 0 0,-56 0 0,-56 0 0,56 0 2,-56 0-2,0 0 0,0 0 0,56 0 0,-84 0 0,56 0 0,-28 0 2,0 0-2,56 0 0,-28 0 0,0 0 0,-28 0 0,0 0 2,-56 0-2,28 0 0,-28 0 0,0 0 0,0 0 0,0 0 0,0 0 0,0 0 0,0 0 0,0 0 0,28 0 0,112 0 2,-140 0-2,56 0 0,-28 0 0,-28 0 0,0 0 0,28 0 0,-28 0 32,0 0-30,28 0-2,0 0 0,28 0 0,56 0 0,0 28 0,-56-28 0,-56 0 2,28 28-2,0-28 0,-28 28 8,0-28 0,0 0-8,1 0 0,27 0 0,0 0 2,28 0-2,0 0 0,-28 0 0,-28 0 0,0 0 0,0 0 0,0 0 24,0 0-24,0 0 16,0 0-16,0 0 2,28 0-2,-28 0 8,0 0-8,0 0 0,0 0 1,28 0-2,0 0 1,0 0 0,-28 0 2,0 0-2,56 0 0,-28 0 0,0 0 8,-28 0-4,0 0-4,0 0 8,0 0-8,0 0 18,0 0-18,28 0 0,-28 0 0,0 0 0,0 0 0,0 0 0,28 0 0,-28 0 8,28 0-8,0 0 1,-28 0-2,0 0 1,28-28 0,0 28 2,0 0-2,56 0 0,-56 0 0,28-28 0,-56 28 0,0 0 0,0 0 0,0 0 0,28 0 8,-28 0 4,0 0-12,0 0 4,0 0-2,28 0 4,-28 0-6,28 0 8,-28 0 32,28 0-40,0 0 11,-28 0-14,28 0 5,0 0-2,-28 0 0,28 0 0,-28 0 66,0 0-62,0 0-2,0 0-2</inkml:trace>
    </iact:actionData>
  </iact:action>
  <iact:action type="add" startTime="50422">
    <iact:property name="dataType"/>
    <iact:actionData xml:id="d8">
      <inkml:trace xmlns:inkml="http://www.w3.org/2003/InkML" xml:id="stk8" contextRef="#ctx0" brushRef="#br0">18370 11150 0,'-28'0'114,"-112"0"-105,84 0-2,-28 0 1,-56 0 0,-56 0 2,56 0-2,-28 0 0,112 0 0</inkml:trace>
    </iact:actionData>
  </iact:action>
  <iact:action type="add" startTime="54463">
    <iact:property name="dataType"/>
    <iact:actionData xml:id="d9">
      <inkml:trace xmlns:inkml="http://www.w3.org/2003/InkML" xml:id="stk9" contextRef="#ctx0" brushRef="#br0">7449 13195 0,'0'0'1,"28"56"6,0-56 0,28 0 1,28 28 0,-56-28 10,28 0-10,-28 0 0,0 0 0,28 0 0,0 0 0,-28 0 2,56 0-2,28 0 0,-28 0 0,28 0 0,84 0 0,-56 0 2,-56 0-2,0 0 0,28 0 0,-56 0 0,0 0 0,0 0 2,-28 0-2,28 0 0,0 0 0,28 0 0,-28 0 0,0 0 0,0 0 0,28 0 2,-28 0-2,0 0 0,28 0 0,-28 0 0,28 0 0,0 0 0,-28 0 2,28 0-2,-28 0 0,56 0 0,-28 28 0,-56-28 0,56 0 0,-56 0 2,0 0-2,28 0 0,0 0 0,-28 0 0,0 0 0,56 0 0,-28 0 0,28 0 2,0 0-2,-28 0 0,-28 0 0,0 0 0,28 0 0,-28 0 0,28 0 0,-28 0 0,0 0 0,28 0 10,-28 0-2,0 0-4,0 0 0,0 0 44,0 0-36,0 0-12,0 0 0,0 0 2096,0 0-2092,0 0 10,0 0 6,0 0-4,0 0-8,0 0-8,28 0 0,-28 0 0,28 0 0,-28 0 2,0 0-4,0 0 14,0 0-10,0 0 4,0 0-6,28 0 0,-28 0 0,0 0 0,28 0 2,0 0-2,-27 0 12,-1 0-12,28 0 0,-28 0 0,0 0 0,0 0 0,28 0 36,-28 0 28,28 0 62,-28 0-128</inkml:trace>
    </iact:actionData>
  </iact:action>
  <iact:action type="add" startTime="58629">
    <iact:property name="dataType"/>
    <iact:actionData xml:id="d10">
      <inkml:trace xmlns:inkml="http://www.w3.org/2003/InkML" xml:id="stk10" contextRef="#ctx0" brushRef="#br0">15934 13027 0</inkml:trace>
    </iact:actionData>
  </iact:action>
  <iact:action type="add" startTime="59728">
    <iact:property name="dataType"/>
    <iact:actionData xml:id="d11">
      <inkml:trace xmlns:inkml="http://www.w3.org/2003/InkML" xml:id="stk11" contextRef="#ctx0" brushRef="#br0">2324 14204 0,'56'0'111,"140"0"-104,28 0 1,84 0 1,-56 0-2,56 0 3,-84 0-2,28 56 1,-56-56-2,0 28 1,-28-28 0,0 0 0,112 0 2,-140 28-2,168 0 0,-56 28 0,-27-56 0,167 0 0,-28 0 2,28 0-2,-56 56 0,-28-56 0,-140 28 0,-28-28 0,-28 0 0,-56 0 2,56 0-2,-28 0 0,-28 0 0,112 0 0,-84 0 0,28 0 0,56 0 2,0 0-2,-28 0 0,56 0 0,-56 0 0,56 0 0,-56 28 2,-56-28-2,84 0 0,-28 0 0,28 0 0,-56 0 0,56 0 0,28 0 2,28 0-2,-28 0 0,0 0 0,-56 0 0,56 0 0,-28 0 2,-27 0-2,83 0 0,-140 0 0,56 0 0,0 0 0,-28 0 2,84 0-2,-56 0 0,28 0 0,-28 0 0,28 0 0,-56 0 0,28 0 2,-28 0-2,56 0 0,-84 0 0,84 0 0,-84 0 0,0 0 0,28 0 2,-28 0-4,0 0 4,-28 0-2,28 0 0,-28 0 0,28 0 0,-28 0 0,28 0 2,0 0-2,0 0 0,0 0 0,-28 0 0,28 0 0,0 0 0,0 0 2,-28 0-2,28 0 0,0 0 0,28 0 0,28 0 0,0 0 2,56 0-2,-56 0 0,-28 0 0,112 0 0,-56 0 0,0 0 2,28 0-2,28 0 0,-28 0 0,-56 0 0,-84 0 0,28 0 0,-27 0 2,-29 0 408,0 0-406,0 0-4,56 0 2,0 0-2,0 0 0,0 0 0,0 0 0,-28 0 0,28 0 0,0 0 2,0 0-2,-28 0 0,-28 0 0,0 0 4,-28-28 1416,-28 0-1420,0 28 0,-28 0 0,28 0 0,0 0 8,0 0-4,0 0-2,0 0-2,0 0 0,-56 0 0,-28 0 0,-56 0 0,0 0 2,-1 0-2,29 0 0,56 0 0,56 0 0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20-11-11T00:36:50.93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act:action type="add" startTime="7941">
    <iact:property name="dataType"/>
    <iact:actionData xml:id="d0">
      <inkml:trace xmlns:inkml="http://www.w3.org/2003/InkML" xml:id="stk0" contextRef="#ctx0" brushRef="#br0">3164 8573 0,'56'0'60,"0"0"-53,28 0 1,-28 0 0,28 0 0,0 0 2,56 0-2,84 0 0,0 0 0,28 0 0,56 0 0,-140 0 2,56 0-2,112 0 0,0 0 0,-27 0 0,55 0 0,0 0 0,28 0 2,-112 0-2,56 0 0,0 0 0,-28 0 0,28 0 0,28 0 2,0 0-2,0 0 0,84 0 0,-56 0 0,0 0 0,112 0 0,-84 0 2,-27 0-2,83 0 0,-168 0 0,28 0 0,-56 0 0,-56 0 0,0 0 2,0 0-2,0 0 0,-112 0 0,-56 0 0,56 0 0,-28 0 2,-28 0-2,28 0 0,-28 0 0,28 0 0,-28 0 0,-28 0 0,0 0 0</inkml:trace>
    </iact:actionData>
  </iact:action>
  <iact:action type="add" startTime="10489">
    <iact:property name="dataType"/>
    <iact:actionData xml:id="d1">
      <inkml:trace xmlns:inkml="http://www.w3.org/2003/InkML" xml:id="stk1" contextRef="#ctx0" brushRef="#br0">2716 10002 0,'28'28'65,"0"0"-57,56 0 0,56 28 2,28-56-2,112 28 0,0-28 0,112 28 0,-56-28 0,0 0 2,28 28-2,-28-28 0,-84 0 0,1 0 0,27 0 0,-140 0 0,84 0 2,-140 0-2,-28 0 0,0 0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20-11-11T00:36:50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15">
    <iact:property name="dataType"/>
    <iact:actionData xml:id="d0">
      <inkml:trace xmlns:inkml="http://www.w3.org/2003/InkML" xml:id="stk0" contextRef="#ctx0" brushRef="#br0">4004 6444 0,'140'0'59,"56"0"-51,140 0 0,112 0 0,0 0 2,29 0-2,-29 0 0,-28 0 0,84 0 0,112 0 0,-84 0 2,-56 0-2,-112 0 0,-56 0 0,-168 0 0,-56 0 0,0 0 0,-56 0 0,0 0 0,0 0 12,0 0 164</inkml:trace>
    </iact:actionData>
  </iact:action>
  <iact:action type="add" startTime="5323">
    <iact:property name="dataType"/>
    <iact:actionData xml:id="d1">
      <inkml:trace xmlns:inkml="http://www.w3.org/2003/InkML" xml:id="stk1" contextRef="#ctx0" brushRef="#br0">2968 8069 0,'0'0'1,"0"28"17,0 0 0,0 28-8,56 0 6,28-56-8,56 28 0,0-28 0,0 28 0,140-28 2,-112 0-2,140 0 0,0 0 0,-140 0 0,28 0 0,28 0 0,-140 0 2,112 0-2,-112 0 0,0 0 0,84 0 0,113 0 0,-57 0 0,112 0 2,-84 0-2,0 0 0,28 0 0,-112 0 0,0 0 0,56 0 2,-84 0-2,28 0 0,-28 0 0,-56 0 0,56 0 0,28 0 0,0 0 2,28 0-2,0 0 0,28 0 0,-84 0 0,-28 0 0,56 0 2,-56 0-2,-28 0 0,-28 0 0,56 0 0,-28 0 0,0 0 0,0 0 2,56 0-2,0 0 0,56 0 0,0 0 0,-84 0 0,0 0 2,-28 0-2,-28 0 0,-28 0 0,0 0 48,28 0-40,28 0-8,0 0 0,-28 0 0,-28 0 0,0 0 0,0 0 2,0 0 6</inkml:trace>
    </iact:actionData>
  </iact:action>
  <iact:action type="add" startTime="9471">
    <iact:property name="dataType"/>
    <iact:actionData xml:id="d2">
      <inkml:trace xmlns:inkml="http://www.w3.org/2003/InkML" xml:id="stk2" contextRef="#ctx0" brushRef="#br0">3612 9749 0,'196'0'47,"56"0"-39,-28 0 0,196 0 2,140 0-2,140 0 0,-83 0 0,-29 0 0,-112 0 0,-84 0 0,-84 0 2,-140 0-2,-140 0 8</inkml:trace>
    </iact:actionData>
  </iact:action>
  <iact:action type="add" startTime="10876">
    <iact:property name="dataType"/>
    <iact:actionData xml:id="d3">
      <inkml:trace xmlns:inkml="http://www.w3.org/2003/InkML" xml:id="stk3" contextRef="#ctx0" brushRef="#br0">3304 11206 0,'28'0'46,"84"0"-38,84 0 2,28 28-2,0-28 0,112 0 0,-28 0 0,-28 0 0,112 0 2,-56 0-2,-27 0 0,-113 0 1,112 0-2,-28 0 1,28 0 0,0 0 2,-84 0-2,28 0 0,-28 0 0,0 0 0,-140-28 0,-56 28 7</inkml:trace>
    </iact:actionData>
  </iact:action>
  <iact:action type="add" startTime="12073">
    <iact:property name="dataType"/>
    <iact:actionData xml:id="d4">
      <inkml:trace xmlns:inkml="http://www.w3.org/2003/InkML" xml:id="stk4" contextRef="#ctx0" brushRef="#br0">3220 12859 0,'28'0'47,"56"0"-39,0 0 0,56-28 0,0 28 0,84-28 0,28 0 2,28 28-2,-56-28 0,56 28 0,0 0 0,28 0 0,-84 0 0,1 0 2,-1-28-2,0 28 0,0-28 0,-28 28 0,-28-28 0,56 28 2,-28-28-2,-28 0 0,-28 28 0,-56-28 0,28 28 0,-28 0 0,-28 0 2,0 0-2,-28 0 0,56 0 0,28-28 0,-28 28 0,-28 0 0,28 0 0,0 0 0,-28 0 2,56 0-2,-56 0 0,56 0 0,-56 0 0,28 0 0,0 0 2,-56 0-2,168 0 0,-84 0 0,0 0 0,28 0 0,-28 0 2,-28 0-2,56 0 0,-56 0 0,0 0 0,-56 0 0,28 0 0,0 0 2,-28 0 2,0 0-4,0 0 0,0 0 12,0 0-12,0 0 8,0 0-8,0 0 2,28 0 6,0 0-8,-28 0 0,0 0 0,28 0 0,28 0 0,-56 0 10,0 0-10,28 0 9,-28 0 14,0 0-23,0 0 2,28-56-2,-28 56 4,0 0-4,28 0 0,0 0 0,0 0 0,-28-28 0,28 28 0,0 0 0,-28 0 0,28 0 0,0 0 0,0-28 0,-28 28 0,0 0 8,28 0-6,-28 0 6,0 0-8,56 0 0,0 0 8,-56 0-8,28-28 3,57 28-4,-29 0 1,0 0 0,-56 0 8,0 0 0,0 0 0,0-28-8,0 28 8,28 0-8,0 0 0,-28 0 0,0 0 8,0 0-8,0 0 64,0 0-44,0 0-20,28 0 0,-28 0 0,0 0 0,28 0 0,-28 0 0,0 0 0,28 0 0,-28 0 0,0 0 0,0 0 0,0 0 28,0 0-8,0 0-20,28 0 0,0-56 0,0 56 0,28 0 0,-56 0 2,0 0-4,28 0 62,-28 0-48,0 0-12,0 0 2,0 0 2,28 0-4,-28 0 20,0 0-12,0 0-8,0 0 0,28 0 8,-28 0-8,0 0 8,0 0-8</inkml:trace>
    </iact:actionData>
  </iact:action>
  <iact:action type="add" startTime="17882">
    <iact:property name="dataType"/>
    <iact:actionData xml:id="d5">
      <inkml:trace xmlns:inkml="http://www.w3.org/2003/InkML" xml:id="stk5" contextRef="#ctx0" brushRef="#br0">2744 14204 0,'56'0'106,"56"0"-98,28 28 0,84-28 2,-56 0-2,84 0 0,-56 0 0,56 0 0,-28 0 0,84 0 0,-56 0 2,112 0-2,-84 0 0,84 0 0,-27 0 0,-1 0 0,0 0 0,-56 0 2,0 0-2,-56 0 0,-56 0 0,28 0 0,-28 0 0,-28 0 2,0 0-2,-56 0 0,28 0 0,-28 0 0,0 0 0,-56 0 2,28 0 4,-28 0 26,0 0-20,56 0-4,0 0-6,0 28-2,-28-28 0,56 28 0,-84-28 0</inkml:trace>
    </iact:actionData>
  </iact:action>
  <iact:action type="add" startTime="19229">
    <iact:property name="dataType"/>
    <iact:actionData xml:id="d6">
      <inkml:trace xmlns:inkml="http://www.w3.org/2003/InkML" xml:id="stk6" contextRef="#ctx0" brushRef="#br0">2996 16053 0,'56'0'78,"28"0"-71,28 0 1,-56 0 2,56 0-2,84 0 0,0 0 0,-56 0 0,84 0 0,56 0 0,-28 0 2,-28 0-2,28 0 0,-84 0 0,84 0 0,-28 0 0,29 0 2,27 0-2,0 0 0,-84 0 0,28 0 0,112 0 0,-84 0 0,56 0 2,-56 0-2,28 0 1,-56 0-2,0 0 1,-112 0 0,-56 0 2,84 0-2,-56 0 0,28 0 0,-28 0 0,56 0 0,-84 0 0,84 0 0,-56 0 2,-28 0-2,-28 0 46,0 0-38,28 0-8,28-28 0,0 28 2,0-28-2,-28 28 0,-28 0 98,0 0-90,0 0 130</inkml:trace>
    </iact:actionData>
  </iact:action>
  <iact:action type="add" startTime="20774">
    <iact:property name="dataType"/>
    <iact:actionData xml:id="d7">
      <inkml:trace xmlns:inkml="http://www.w3.org/2003/InkML" xml:id="stk7" contextRef="#ctx0" brushRef="#br0">3976 17538 0,'0'28'76,"28"-28"-68,28 0 0,84 0 0,-56 0 0,28 0 2,112 0-2,-84 0 0,56 0 0,28 0 0,-56 0 0,112 0 2,-56 0-2,57 0 0,83 0 0,-28 0 0,-56 0 0,56 0 0,-140 0 2,28 0-2,28 0 0,-28 0 0,-28 0 0,28 0 0,0 0 0,-28 0 2,28 0-2,28 0 0,28 0 0,-28 0 0,28 0 0,0 0 2,-56 0-2,0 0 0,0 0 0,-84 0 0,56 0 0,-28 0 0,-84 0 2,84 0-2,-56 0 0,29-56 0,-29 56 0,0 0 0,-28 0 2,28 0-2,28 0 0,-84 0 0,56 0 0,-56 0 0,28 0 0,-28 0 0,0 0 0,-28-29 0,0 29 2,28 0-2,-28 0 0,56 0 0,-28 0 0,-28 0 0,56 0 0,28 0 0,0 0 2,-56 0-2,0 0 0,0 0 0,-28 0 0,0 0 0,28 0 0,0 0 8,-28 0 0,28 0-8,0 0 0,-28 0 0,84 0 0,-28-28 2,56-28-2,112 28 0,84-28 0,-56 0 0,140-28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20-11-11T00:36:50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703">
    <iact:property name="dataType"/>
    <iact:actionData xml:id="d0">
      <inkml:trace xmlns:inkml="http://www.w3.org/2003/InkML" xml:id="stk0" contextRef="#ctx0" brushRef="#br0">2744 6360 0,'0'-28'76,"28"28"-68,84 0 1,0 0-2,0 0 1,28 0 0,56 0 0,-28 0 2,84 0-2,-112 0 0,84 0 0,-28 0 0,28 0 0,-112 0 2,-28 0-2,0 0 0,0 0 0,-28 0 0,0 0 0,28 0 0,0 0 0,28 0 0,-56 0 0,28 0 2,-28 0-2,84 0 0,0 0 0,57 0 0,-1 0 0,-56 0 2,84 0-2,-112 0 0,0 0 0,56 0 0,-84 0 0,0 0 0,-28 0 2,0 0-4,28 0 2,0 0 2,28 0-1,-28 0-2,56 0 1,-84 0 0,0 0 0,28 0 0,56 0 2,0 0-2,-56 0 0,56 0 0,-56 0 0,28 0 0,-28 0 0,84 0 2,-28 0-2,84-28 0,28 0 0,-56-28 0,56 0 0,-56 56 3,28 0-4,-84 0 1,-56-28 0,84 28 0,-84 0 0,0 0 0,28 0 2,-56 0-2,28 0 0,-28 0 0,56 0 0,0 0 0,56-28 2,-28 28-2,-56 0 0,84 0 0,-84-28 0,56 28 0,-55 0 0,-1-29 2,0 29-2,28-56 0,-84 56 0,0 0 0,0 0 0,0 0 8,0 0 8,0 0-10,0 0 0,0 0-6,28 0 2,0 0-2,56 0 0,-28 0 0,-28 0 0,56 0 0,-28 28 2,0 0-2,-28-28 0,56 0 0,-28 0 0,28 0 0,0 29 0,56-29 2,-56 0-2,0 0 0,84 28 0,-112-28 0,28 0 0,-28 0 2,-28 0-2,0 0 0,0 0 0,0 28 0,0-28 0,28 0 0,0 0 2,84 0-2,0 0 0,0 0 0,-28 0 0,28 0 0,-28 0 2,-28 56-2,84-56 0,-112 28 0,84-28 0,0 0 0,0 0 0,28 0 2,-56 0-2,0 0 0,28 0 0,-56 0 0,0 0 0,56 0 0,-84 0 2,28 0-2,-56 0 0,112 0 0,-55 0 0,-29 0 0,0 0 2,84 0-2,-56 0 0,-28 0 0,28 0 0,0 0 0,0 0 0,56 0 2,-56 0-2,-28 0 0,0 0 0,28 0 0,-56 0 0,28 0 2,0 0-2,0 0 0,0 0 0,-28 0 0,0 0 0,0 0 0,112 0 2,-112 0-2,0 0 0,28 0 0,-28 0 0,28 0 0,0 0 2,0 0-2,-28 0 0,56 0 0,0 0 0,-56 0 0,56-28 0,-28 28 2,-56 0-2,0 0 6,0 0 0,-140 0 174</inkml:trace>
    </iact:actionData>
  </iact:action>
  <iact:action type="add" startTime="7112">
    <iact:property name="dataType"/>
    <iact:actionData xml:id="d1">
      <inkml:trace xmlns:inkml="http://www.w3.org/2003/InkML" xml:id="stk1" contextRef="#ctx0" brushRef="#br0">2072 7760 0,'0'-28'159,"28"56"-143,56 28-5,56-28-4,-56 28 1,-28-56 0,28 56 0,-56-56 12,0 0 44,56 57-56,-28-29 8,0-28-6,-28 28-4,28-28 4,28 28-2,56-28 0,-84 0 0,-28 28 0,28 0 0,28-28 2,-28 28-2,28 0 0,-28 0 0,28-28 0,0 28 0,-28 0 0,28-28 2,28 0-2,0 0 0,56 0 0,-56 0 0,-56 0 0,0 0 2,-28 0-4,0 0 42,0 0-32,0 0-6,0 0-4,28 0 4,-28 0-2,0 0 0,28 0 0,-28 0 0,0 0 0,0 0 0,28 0 2,0 0-2,0 0 0,84 0 0,-112 0 0,56 0 0,0 0 0,-28 0 0,0 0 0,0 0 60,-28-28-24,-28 0-28,28 0 16,0 0-6,0 28-20,-28-28 4,28-28-2,28 0 8,-28 0 0,0-1-8,-28 29 0,28-28 0,-28 28 10,0 0 88,0 0-64,0 0-10,0 0-10,0 0-14,0 0 0,0 0 0,0-28 8,0 28 0,0-28-4,-56 56 4,56-56-4,-28 56 2,28-28-2,0 0-4,0 0 0,-56-28 0,56 28 28,0 0-28,-28 0 0,0 0 4,28 0-2,-28 0-2,0 0 0,0 0 0,-56-56 0,28 56 0,0 28 0,0-28 0,28 0 10,0 28-10,0-28 0,0 28 0,-56 0 0,56-56 0,0 56 0,-56 0 0,28-28 0,0 28-2,0 0 4,28 0 6</inkml:trace>
    </iact:actionData>
  </iact:action>
  <iact:action type="add" startTime="9617">
    <iact:property name="dataType"/>
    <iact:actionData xml:id="d2">
      <inkml:trace xmlns:inkml="http://www.w3.org/2003/InkML" xml:id="stk2" contextRef="#ctx0" brushRef="#br0">4340 6808 0,'-28'0'44,"28"28"-28,-28 56-8,28-56 0,0 28 0,0 28 2,0-28-2,0-28 0,0 28 0,0 0 0,0-28 0,0 0 0,0 28 2,0 0-2,28 0 0,56-28 0,-56 28 0,56 0 0,0-56 2,0 28-2,84-28 0,-28 0 0,-56 28 0,28-28 0,-56 0 0,-28 0 2,0 0 34,-28-84-32,0 28-4,0 28 0,0-56 0,0 56 0,0-28 2,0 0-2,0-56 0,-28 84 0,-56-56 0,28 0 0,28 56 0,-84-28 2,56 0-2,-140 28 0,56 28 0,28 0 0,-56 0 0,112 0 0,28 28 6,28 0 28,0 0-6,0 0-20,84 28-6,0-28-2</inkml:trace>
    </iact:actionData>
  </iact:action>
  <iact:action type="add" startTime="13510">
    <iact:property name="dataType"/>
    <iact:actionData xml:id="d3">
      <inkml:trace xmlns:inkml="http://www.w3.org/2003/InkML" xml:id="stk3" contextRef="#ctx0" brushRef="#br0">8205 6864 0,'-56'0'57,"28"56"-49,0-28 0,-28 0 2,56 0-2,-28 0 0,28 0 0,-28 0 0,28 28 0,0 0 10,0-28-10,0 0 0,0 0 0,0 0 0,0 28 0,0 0 8,0-28-8,0 28 0,0-28 0,0 0 2,0 0-4,0 0 50,28-28-48,28 0 0,0 0 0,0 0 0,140-56 2,-84 28-2,-28 28 0,56-56 0,-56 28 0,-28 0 0,-28 0 0,28 28 2,-28-28 6,-28 0-8,0 0 0,28-28 0,-28 28 0,28-28 0,-28 28 0,0 0 0,0 0 0,0 0 0,0 0 0,0-28 0,0 28 0,0 0 0,0 0 0,0-56 0,-28 28 0,0 28 10,28 0-10,0-28 0,-28 56 0,0-28 24,0 0 20,0 28-44,-28 0 8,0 0 4,28 0 12,0 0-20,0 0-2,-28 0-2,28 0 0,-28 0 0,28 0 0,-84 0 0,56 0 0</inkml:trace>
    </iact:actionData>
  </iact:action>
  <iact:action type="add" startTime="14549">
    <iact:property name="dataType"/>
    <iact:actionData xml:id="d4">
      <inkml:trace xmlns:inkml="http://www.w3.org/2003/InkML" xml:id="stk4" contextRef="#ctx0" brushRef="#br0">7365 6556 0,'0'0'1,"-28"0"17,-28 0-3,28 28-7,0 0 0,28 28 0,-28 0 0,0 56 0,28-56 2,0 56-2,0-56 0,0 28 0,0 0 0,0-28 0,0 0 0,0 0 2,28-28-2,-28 0 0,28 0 0,0 0 0,0 0 0,0 0 0,0-28 0,56 0 2,0 0-2,-28 0 0,0 0 0,0-28 0,28 28 0,-56 0 4,-28-28-4</inkml:trace>
    </iact:actionData>
  </iact:action>
  <iact:action type="add" startTime="15463">
    <iact:property name="dataType"/>
    <iact:actionData xml:id="d5">
      <inkml:trace xmlns:inkml="http://www.w3.org/2003/InkML" xml:id="stk5" contextRef="#ctx0" brushRef="#br0">3276 7928 0,'28'0'24,"-28"28"-16,28-28 0,28 29 0,-56-1 0,56 28 0,28 28 0,0-56 0,28 0 2,56 84-2,28-84 0,0 0 0,0 0 0,0-28 0,-56 28 0,28 0 2,28 28-2,-84-56 0,84 0 0,28 0 0,0 0 0,-27 0 0,83 0 2,140 0-2,-84-28 0,84 0 0,-28 0 0,-28 0 0,0-28 2,-112 0-2,-28 28 0,-84 0 0,-112 28 0,0 0 0,-28-28 102</inkml:trace>
    </iact:actionData>
  </iact:action>
  <iact:action type="add" startTime="16801">
    <iact:property name="dataType"/>
    <iact:actionData xml:id="d6">
      <inkml:trace xmlns:inkml="http://www.w3.org/2003/InkML" xml:id="stk6" contextRef="#ctx0" brushRef="#br0">2156 10506 0,'0'0'1,"84"0"6,28 0 1,56 0 2,-56 0-2,0 0 0,-84 0 0,28 0 0,56 0 0,-56 0 0,28 0 2,28 0-2,112 0 0,-56 0 0,28 0 0,56 0 0,56-28 2,28-28-2,0 28 0,-84 28 0,28 0 0,-28 0 0,1 0 0,-1 0 2,28 0-2,28-28 0,56 0 0,0 0 0,56 0 0,-28-28 0,140 0 2,-84 0-2,-84 0 0,0 56 0,-56 0 0,-56 0 0,-28 0 2,0 0-2,-56 0 0,56-28 0,-28 0 0,-28 28 0,0 0 2,-56 0-2,-28 0 0,-28 0 0,-27 0 0,-1 0 4,0 0 36,0 0-40,0 0 8,0 0-8,56 0 72,-28 0-64,0 28-8,84 28 0,-84-56 0,112 56 0,-28-28 0,-56-28 2,28 28-2,-28-28 0,-56 28 0,0-28 0,0 0 8,-28 28-8</inkml:trace>
    </iact:actionData>
  </iact:action>
  <iact:action type="add" startTime="18793">
    <iact:property name="dataType"/>
    <iact:actionData xml:id="d7">
      <inkml:trace xmlns:inkml="http://www.w3.org/2003/InkML" xml:id="stk7" contextRef="#ctx0" brushRef="#br0">2268 12355 0,'28'0'9,"0"0"38,0 0-39,28 0 0,28 0 0,-28 0 0,28 0 0,-28-28 0,0 28 2,56-28 0,-56 28-4,28 0 2,28 0 0,112-28 0,-56 28 2,56 0-2,28-28 0,-28 28 0,-28 0 0,-84 0 0,28 0 0,-56 0 2,0 0-2,0 0 0,28 0 0,-28-28 0,84 28 0,-28 0 2,28-56-2,-28 56 0,56 0 0,29 0 0,-113-28 1,168 28 7,-56 0-14,-28-28 5,-56 28 1,56 0 0,-56 0 0,-56 0 0,-56 0 0,28 0 198,0 0-198,0 0 0</inkml:trace>
    </iact:actionData>
  </iact:action>
  <iact:action type="add" startTime="20457">
    <iact:property name="dataType"/>
    <iact:actionData xml:id="d8">
      <inkml:trace xmlns:inkml="http://www.w3.org/2003/InkML" xml:id="stk8" contextRef="#ctx0" brushRef="#br0">2940 15044 0,'28'0'7,"0"-28"86,0 28-65,0-28-20,28 28 8,28 0-8,-56 0 0,0-28 2,28 28-2,-28 0 8</inkml:trace>
    </iact:actionData>
  </iact:action>
  <iact:action type="add" startTime="21553">
    <iact:property name="dataType"/>
    <iact:actionData xml:id="d9">
      <inkml:trace xmlns:inkml="http://www.w3.org/2003/InkML" xml:id="stk9" contextRef="#ctx0" brushRef="#br0">1568 16333 0,'0'28'46,"0"0"-20,84 0-10,-28-28-8,0 0 0,28 0 0,56 0 0,-28 0 0,0 0 2,112 0-2,-56 0 0,-84 0 0,56 0 0,-84 0 0,-28 56 0,28-56 2,-28 0 18,28 0-12,56 0-8,56 0 0,-56 0 0,0 0 0,0 0 0,-56 0 2,0 0-2,0 0 0,28 0 0,28 0 0,-28 0 0,0 0 0,112 0 2,-56 0-2,84 0 0,-84 0 0,56 0 0,28 0 0,-112 0 2,84 28-2,-28 0 0,-56-28 0,29 0 0,55 0 0,-84 0 0,112 0 2,-56 0-2,0 0 0,28 0 0,0-28 0,28 28 0,-28 0 0,56 0 2,-56 0-2,0 0 0,-56 0 0,28 0 0,-84 0 0,-28-28 0,0 0 2,-28 28 6,0-28 8,0 0 102,112-56-118,0 84 0,28 0 0,0 0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20-11-11T00:36:50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116">
    <iact:property name="dataType"/>
    <iact:actionData xml:id="d0">
      <inkml:trace xmlns:inkml="http://www.w3.org/2003/InkML" xml:id="stk0" contextRef="#ctx0" brushRef="#br0">2856 6051 0,'28'29'107,"56"-29"-99,84 28 0,-56-28 0,56 0 0,56 0 0,-84 0 2,56 0-2,-56 0 0,-56 0 0,28 0 0,-28 0 0,28 0 0,0 0 2,112 0-2,-28 0 0,0 0 0,-28 0 0,84 0 0,-112 0 0,-28 0 2,29 0-2,-57 0 0,-28 0 0,-28 0 0,0 0 0,28 0 0,0 0 0,84 0 2,-28 0-2,0 0 0,84 0 0,-56 0 0,-28 0 0,0 0 0,-28 0 2,-28 0-2,-28 0 8,56 0-8,0 0 0,-28 0 0,0 0 0,84 0 0,56 0 2,-56 0-2,56 0 0,-56 0 0,-56 28 0,-28-28 0,0 0 0,28 0 0,-56 28 0,28-28 0,0 0 2,56 0-2,0 28 0,0-28 0,84 0 0,28 0 0,0 0 0,56 0 2,-56 0-2,-28 0 0,0 0 0,-112 0 0,28 0 0,-56 0 2,0 0-2,0 0 0,0 0 1,56 28-2,-28-28 1,112 0 0,28 0 2,-56 0-2,56 0 0,-55 0 0,-57 0 0,0 0 0,-28 0 2,-28 0-2,0 28 0,28-28 0,28 0 0,-28 0 0,0 0 0,112 0 2,-28 0-2,-28 0 0,0 0 0,-56 0 0,0 0 0,84 0 2,-84 0-4,84 0 4,56 0-2,-56 0 0,112 0 0,-112 0 0,112 0 0,-56 0 0,-84 0 2,28 0-2,-84 0 0,0 0 0,0 0 0,0 0 0,-28 0 2,84 0-2,-84 0 0,112 0 0,-84 0 0,28 0 0,56 0 0,-56 0 2,-28 0-2,56 0 0,-56 0 1,0 0-2,-28 0 1,0 0 2,28 0-2,-28 0 0,28 0 0,28 0 0,0 0 0,0 0 0,28 0 0,-56 0 0,1 0 2,27-56-2,-28 56 0,-28 0 0</inkml:trace>
    </iact:actionData>
  </iact:action>
  <iact:action type="add" startTime="12466">
    <iact:property name="dataType"/>
    <iact:actionData xml:id="d1">
      <inkml:trace xmlns:inkml="http://www.w3.org/2003/InkML" xml:id="stk1" contextRef="#ctx0" brushRef="#br0">3136 8881 0,'84'0'64,"56"0"-57,56 0 1,-84 0 0,-28 0 2,0 0-2,0 0 0,-28 0 0,0 0 0,0 0 0,-28 0 8,28 0-8,0 0 2,-28 0-2,28 0 0,0 0 0,0 0 0,28 0 0,-56 0 0,0 0 2</inkml:trace>
    </iact:actionData>
  </iact:action>
  <iact:action type="add" startTime="13520">
    <iact:property name="dataType"/>
    <iact:actionData xml:id="d2">
      <inkml:trace xmlns:inkml="http://www.w3.org/2003/InkML" xml:id="stk2" contextRef="#ctx0" brushRef="#br0">7953 8741 0,'84'0'157,"0"0"-149,0 0 0,0 0 2,28 0-2,-56 0 0,0 0 8,-28 0 0,28 0-8,0 0 8,-28 0 0,0 0 60,28 0-60,-28 0 0,0 0 110,0 0-118</inkml:trace>
    </iact:actionData>
  </iact:action>
  <iact:action type="add" startTime="16669">
    <iact:property name="dataType"/>
    <iact:actionData xml:id="d3">
      <inkml:trace xmlns:inkml="http://www.w3.org/2003/InkML" xml:id="stk3" contextRef="#ctx0" brushRef="#br0">4172 9861 0,'84'0'95,"112"0"-88,112 0 3,-28 0-2,-84 0 0,112 0 0,-28 0 0,1 0 0,-169 0 2,-84 0-4,0 0 2</inkml:trace>
    </iact:actionData>
  </iact:action>
  <iact:action type="add" startTime="17426">
    <iact:property name="dataType"/>
    <iact:actionData xml:id="d4">
      <inkml:trace xmlns:inkml="http://www.w3.org/2003/InkML" xml:id="stk4" contextRef="#ctx0" brushRef="#br0">8009 10002 0,'140'-56'41,"-56"56"-33,28 0 0,140-28 0,-56 28 0,0-28 0,0-1 2,-28 29-2,84 0 0,-84-28 0,28 28 0,0-28 0,-84 28 0,0 0 2,56-28-2,28 28 0,28 0 0,0 0 0,28 0 0,84-56 2,-112 28-2,56 28 0,-167 0 0,-29 0 0</inkml:trace>
    </iact:actionData>
  </iact:action>
  <iact:action type="add" startTime="18338">
    <iact:property name="dataType"/>
    <iact:actionData xml:id="d5">
      <inkml:trace xmlns:inkml="http://www.w3.org/2003/InkML" xml:id="stk5" contextRef="#ctx0" brushRef="#br0">14478 9890 0,'28'0'109,"112"0"-99,28 0-2,0 0 0,112 0 0,-28 0 0,-56 0 0,56 0 2,28-29-2,-28 1 0,-84 0 0,-84 28 0,-56 0 0,0 0 0,28 0 10,-28 0-10,28 0 0,-28 0 0,0 0 0,56 0 0,28 0 0,-28 0 2,-28 0-2,0 0 0,-28 0 0,0 0 0,56 0 0,-56 0 0,28 0 2,-28 0-2,84 0 0,-56 0 0,84 0 0,56 0 0,-112 0 2,56 0-2,-28 0 0,-28 0 0,57 0 0,-29 0 0,-28 0 0,0 0 2,28 0-2,-28 0 0,0 0 0,-28 0 0,56 0 0,-28 0 2,28 0-2,-28 0 0,112 0 0,-112 0 0,28 0 1,28 0 6,-28 0-13,-28 0 6,28 0 0,-28 0 0,-28 0 0,-28 0 0,28 0 0,84 0 0,-84 0 2,28 0-2,28 0 0,0 0 0,28 0 0,-84 0 0,28 0 0,28 0 2,-84 0-2,28 0 0,0 0 0,0 0 0,0 0 0,112 0 2,-112 0-2,0 0 0,-56-28 0,56 28 176,-28 0-160,28 0-8,-28 0-8,28 0 0,-28 0 0,0 0 0,0 0 0,28 0 8,0 0 10,-28 0-18,0 0 4,0 0 12</inkml:trace>
    </iact:actionData>
  </iact:action>
  <iact:action type="add" startTime="22759">
    <iact:property name="dataType"/>
    <iact:actionData xml:id="d6">
      <inkml:trace xmlns:inkml="http://www.w3.org/2003/InkML" xml:id="stk6" contextRef="#ctx0" brushRef="#br0">5600 10562 0,'-28'0'120,"28"28"-94,-28 0-18,0-28 50,28 28-46,0 0 6,0 0-10,0 28 24,0-28 6,0 0-30,0 0 18,0 0-18,0 0 8,0 0 4,0 28 4,0-28-8,0 0-8,0 0 8,28-28-4,-28 28 12,28-28 4,-28 28-20,56-28 0,-56 28 8,28 0 2,-28 0 6,28-28-2,0 28 4,0-28-14,0 28-4,0-28 24,0 0 8,0 0-28,0 0 12,0 0-16,0 0 28,0 0-20,1 0 0,27-28 28,-56 0-12,28 0-16,0 28 0,-28-28-8,28 0 16,-28 0 12,0 0-28,0 0 0,0 0 16,0 0-12,0 0 0,0-56 6,0 0-10,-56 0 0,-113 28 0,-111 56 0,28 0 2</inkml:trace>
    </iact:actionData>
  </iact:action>
  <iact:action type="add" startTime="29572">
    <iact:property name="dataType"/>
    <iact:actionData xml:id="d7">
      <inkml:trace xmlns:inkml="http://www.w3.org/2003/InkML" xml:id="stk7" contextRef="#ctx0" brushRef="#br0">6945 11430 0,'28'0'169,"0"0"-148,0 0-6,0 0 17,0 0 58</inkml:trace>
    </iact:actionData>
  </iact:action>
  <iact:action type="add" startTime="30461">
    <iact:property name="dataType"/>
    <iact:actionData xml:id="d8">
      <inkml:trace xmlns:inkml="http://www.w3.org/2003/InkML" xml:id="stk8" contextRef="#ctx0" brushRef="#br0">6385 11374 0,'0'-28'213</inkml:trace>
    </iact:actionData>
  </iact:action>
  <iact:action type="add" startTime="31241">
    <iact:property name="dataType"/>
    <iact:actionData xml:id="d9">
      <inkml:trace xmlns:inkml="http://www.w3.org/2003/InkML" xml:id="stk9" contextRef="#ctx0" brushRef="#br0">3052 11290 0,'28'0'178,"0"0"-92,0 0 138</inkml:trace>
    </iact:actionData>
  </iact:action>
  <iact:action type="add" startTime="36593">
    <iact:property name="dataType"/>
    <iact:actionData xml:id="d10">
      <inkml:trace xmlns:inkml="http://www.w3.org/2003/InkML" xml:id="stk10" contextRef="#ctx0" brushRef="#br0">4844 11486 0</inkml:trace>
    </iact:actionData>
  </iact:action>
  <iact:action type="add" startTime="40462">
    <iact:property name="dataType"/>
    <iact:actionData xml:id="d11">
      <inkml:trace xmlns:inkml="http://www.w3.org/2003/InkML" xml:id="stk11" contextRef="#ctx0" brushRef="#br0">6357 11458 0</inkml:trace>
    </iact:actionData>
  </iact:action>
  <iact:action type="add" startTime="45746">
    <iact:property name="dataType"/>
    <iact:actionData xml:id="d12">
      <inkml:trace xmlns:inkml="http://www.w3.org/2003/InkML" xml:id="stk12" contextRef="#ctx0" brushRef="#br0">7057 11542 0,'28'0'124,"0"0"-115,0 0-2,28 0 11,-28 0-2,0 0-7</inkml:trace>
    </iact:actionData>
  </iact:action>
  <iact:action type="add" startTime="48395">
    <iact:property name="dataType"/>
    <iact:actionData xml:id="d13">
      <inkml:trace xmlns:inkml="http://www.w3.org/2003/InkML" xml:id="stk13" contextRef="#ctx0" brushRef="#br0">3136 14092 0,'28'0'160,"28"0"-150,0 0-3,28 0 1,-28 0 1,-28 0-2,0 0 1,0-28 0,0 28 2,0 0-2,0 0 0,0 0 0,56 0 0,-28 0 0,56 0 0,28 0 2,0 0-1,0 0-2,-28 0 1,56 0 0,-56 0 0,-56 0 3,0 0-3,28 0-1,-28 0 2,0 0-2,0-28 2,-28 0-2,0 28 1,-28-28 0,56 28 1,-28 0 2,0 0 1,0 0-1,0 0 90,0 0 44,0 0-135,0 0-2,28 0-1,84 0 2,-56 0-2,28 0 2,0 0 0,0 0 0,1 0-2,27 0 1,0-28 1,-56 28-2,28 0 2,84 0 0,-56 0-1,28 0 0,-28 0 1,56 0-2,56 0 2,-84-28 0,84 28-1,-28-56 0,0 56 0,-56-56 1,28 56-2,28 0 1,-28 0 2,28 0-1,-56 0-2,0 0 2,56 0-2,-84 0 2,28 0 0,-56 0 0,0 0-2,28 0 2,28 0-1,-28 0 0,56 0-1,0 0 3,28 0-1,-56 0-2,0 0 2,56 0-2,-27 0 2,-57 0-1,-28 0 2,84 0-2,-56 0 0,56 0 0,-56 0 0,56 0-1,-28 0 4,56 0-4,-84 0 1,56 0 1,28-28-2,-112 28 2,84 0-2,-56 0 4,-84 0-3,56 0 0,0 0-1,-28 0 2,0 0-2,0 0 4,-56 0-4,56 0 2,-28 0-1,-28 0 0,28 0-1,0 0 2,56 0 1,-84 0 6,28 0-8,0 0 0,-28 0 11,0 0-10,0 0-1,0 0-1,0 0 1,28 0 2,0 0-2,-28 0 1,0 0-2,28 0 2,-28 0-2,0 0 2,28 0-2,-28 0 4,0 0-6,0 0 4,28 0 0,-28 0 0,28 0 7,28 0-9,-56 0 2,0 0-2,28 0 2,0 0-2,-28 0 10,56 0-8,-56 0 0,0 0-4,0 0 4,0 0-2,0 0 2,0 0-1,28 28-1,-28-28 7,0 0-6,28 0 0,-28 0 1,0 0-2,28 28 1,0-28 9,-28 0-9,0 0-1,0 28 2,0-28-2,28 0 1,-28 0 8,28 0-7,-28 0 0,28 0-1,0 0 0,28 0 0,-56 0 0,0 0 0,28 0 1,-28 0-2,28 0 3,-28 0-4,56 0 4,-56 0-1,28 0-2,0 0 2,0 0-1,-28 0-1,57 0 2,-29 0-1,0 0-1,0 0 2,-28 0 0,28 28 0,-28-28-2,56 0 2,-28 0-2,0 0 2,0 0-2,28 0 2,0 0 0,-28 0-1,56 0 0,-28 0 0,28 0 1,0 0-2,0 0 4,0 56-4,0-56 1,0 28 1,-56-28-1,28 0-1,56 0 2,-84 0 0,28 0-1,0 0 0,-28 0 0,-28 0 0,0 0 0,28 0 1,-28 0-2,0 28 1,28-28 0,0 0 2,0 0-2,0 0 8,-28 0 0,0 0-7,0 0 7,-28 28 19,28-28-10,0 0 18,0 0-34,28 0-2,0 0 1,0 0 1</inkml:trace>
    </iact:actionData>
  </iact:action>
  <iact:action type="add" startTime="53309">
    <iact:property name="dataType"/>
    <iact:actionData xml:id="d14">
      <inkml:trace xmlns:inkml="http://www.w3.org/2003/InkML" xml:id="stk14" contextRef="#ctx0" brushRef="#br0">2520 15605 0,'84'0'179,"0"0"-172,28 0 0,0 0 2,0 0-2,84 0 1,-28 0 2,0 0-1,56 0-1,56 0 0,-28 0 0,-56 0-1,-28 0 1,0 0 3,84 0-4,-84 0 2,0 0-2,112 0 1,-140 0 0,57 0 3,-85 0-4,-28 0 2,-28 0-2,-28 0 6</inkml:trace>
    </iact:actionData>
  </iact:action>
  <iact:action type="add" startTime="57799">
    <iact:property name="dataType"/>
    <iact:actionData xml:id="d15">
      <inkml:trace xmlns:inkml="http://www.w3.org/2003/InkML" xml:id="stk15" contextRef="#ctx0" brushRef="#br0">17614 16921 0,'0'0'1,"308"0"7,28 0-2,-112 0 2,113 0 2,-85 0-1,-56 0-1,0 0 0,-84 0-1,-56 0 70,0 0-70,0 0 1,0 0 0,84 0 1,-84 0-2,-28 0 1,0 0 2,0 0-1,-56 0 81,-112 0-83</inkml:trace>
    </iact:actionData>
  </iact:action>
  <iact:action type="add" startTime="58957">
    <iact:property name="dataType"/>
    <iact:actionData xml:id="d16">
      <inkml:trace xmlns:inkml="http://www.w3.org/2003/InkML" xml:id="stk16" contextRef="#ctx0" brushRef="#br0">2380 18406 0,'0'28'12,"0"0"0,0 0-5,0 0 1,84 0 1,-28-28-1,28 28 1,28-28-1,56 28 0,28-28 1,84 0-1,0 0-1,0 0 4,0 0-4,-28 0 1,-28 0 1,28 0-2,-56 0 1,28 0 1,-28 0 1,28 0-3,1 0 1,27 0 0,56 0 0,28 0 1,-84 0-2,56 0 3,28 0-1,-28 0-2,-28 56 1,-84-28 0,-84 0 1,56 0 0,-28-28-1,56 0 1,28 0-1,0 0-1,0 0 1,-28 0 0,28-56 3,84 28-3,-84 0-1,-56 28 2,-84 0-2,-28-28 1,-28 28 3,28 0-4,28-28 1,-28 28 0,-28 0 1,0 0-2,0-56 1,0 56 0,0-28 3,0 0-4,0 0 1,0 28 0,-28-28 1,28-56-2,-28 56 5,0-28-3,0 0-2,0 0 1,0 0 0,-56 56 5,28-56-6,0 28 8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20-11-11T00:36:50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699">
    <iact:property name="dataType"/>
    <iact:actionData xml:id="d0">
      <inkml:trace xmlns:inkml="http://www.w3.org/2003/InkML" xml:id="stk0" contextRef="#ctx0" brushRef="#br0">9269 6051 0,'0'29'49,"28"-29"-41,56 28 2,56 28-2,-84-56 0,112 0 0,-28 28 0,-28 28 0,28-56 0,28 0 3,-84 0-4,56 0 1,0 0 0,28 0 0,28 0 0,-84 0 2,56 0-2,56 0 0,-28 0 0,28 0 0,-28 0 0,1 0 1,27 0 0,-84 0-1,-28 0 0,-28 0 0,-28 0 0,0 0 0,-28 0 0,0 0 8,56 0-8,-28 0 2,28 0-2,0 0 0,84 0 0,-84 0 0,0 0 0,-56 0 8</inkml:trace>
    </iact:actionData>
  </iact:action>
  <iact:action type="add" startTime="4195">
    <iact:property name="dataType"/>
    <iact:actionData xml:id="d1">
      <inkml:trace xmlns:inkml="http://www.w3.org/2003/InkML" xml:id="stk1" contextRef="#ctx0" brushRef="#br0">2856 8881 0,'-28'28'55,"112"-28"-31,28 0-16,-56 0 0,28 0 2,56 0-2,-56 28 1,56-28-2,56 0 1,-56 0 0,28 0 0,56 0 2,-84 0-2,168 0 0,-56 0 0,84 0 0,-84 0 0,-56-28 2,28 0-2,-27 28 1,-1-28-2,-112 0 1,-56 28 0,56 0 0,-28 0 0,-28 0 0,28 0 2,28 0-2,28 0 0,0 0 0,0 0 0,112 0 0,-28 0 2,28 0-2,-28 0 0,0 0 0,-112 0 0,-56 0 0,0 0 0,0 0 2,0 0-2,0 0 0,28 0 0,0 0 0,56 0 0,0 0 0,0 0 2,0 0-2,-28 0 0,-28 0 0,-28 0 0,56 0 0,-56 0 10,0 0-2,56 0-8,-28 0 0,0 0 0,0 0 2,-28 0-2,0 0 6,28 0-6,-28 0 9,0 0-8,0 0-1,0 0 8,28 0-8,28 0 0,-56 0 0,0 0 8,0 0-8,0 0 90,0 0 70,28 0-160,0 0 2,-28 0-2,28 0 0,28 0 0,-56 0 0,0 0 0,0 0 20</inkml:trace>
    </iact:actionData>
  </iact:action>
  <iact:action type="add" startTime="6299">
    <iact:property name="dataType"/>
    <iact:actionData xml:id="d2">
      <inkml:trace xmlns:inkml="http://www.w3.org/2003/InkML" xml:id="stk2" contextRef="#ctx0" brushRef="#br0">4172 12327 0,'0'0'1,"84"28"6,28-28 2,-56 0-1,28 0 0,84 0 0,-56 0 0,28 0 0,0 0 2,56 0-2,0 0 0,28 0 0,0 0 0,85 0 0,-57 0 0,0 0 2,-56 0-2,56 0 0,-84 0 0,0 0 0,0 0 0,-56 0 0,28 0 2,28 0-2,-84 0 0,0 0 0,56 0 0,-28 0 0,28 0 2,140-28-2,-28 0 0,56 0 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20-11-11T00:36:50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016">
    <iact:property name="dataType"/>
    <iact:actionData xml:id="d0">
      <inkml:trace xmlns:inkml="http://www.w3.org/2003/InkML" xml:id="stk0" contextRef="#ctx0" brushRef="#br0">2156 6220 0,'28'0'100,"28"0"-94,28 0 1,-56 0 4,112 0-4,-84 56 2,28-56-2,0 28 1,56-28 0,-84 0 0,-28 28 0,0-28 1,0 0 0,0 0-1,0 0 8,28 0-7,-28 0-2,0 0 2,0 0-2,56 0 2,-28 0-2,0 0 2,0 0 0,-28 0-2,0 0 2,28 0 12,0 0-5,0 0-8,28 0 0,0 0-1,28 0 4,-28 0-4,28 0 1,-28 0 0,-56 0 1,0 0-2,28 0 34,-28 0-21,56 0-12,0 0 0,-28 0 0,0 0-1,28 0 1,0 28 0,-28-28 0,-28 0 3,28 0-4,-28 28 1,0-28-2,56 0 4,-28 0-2,28 0 0,-28 0 0,0 0 1,0 0-2,28 0 1,0 0 0,0 0 2,0 0-2,56 0 0,1 0 0,-57 0 0,84 0 0,-84 0 3,-28 0-4,-28 0 9,0 0 44,0 0-48,28 0 4,-28 0-8,0 0 0,0 0 8,0 0-7,0 0-2,0 0 2,0 0-2,0 0 4,56 0-6,-28 0 6,0 0-4,28 0 2,-28 0-2,28 0 1,-28 0 0,-28 0 3,56 0-4,-56 0 1,28 0 1,0 0-2,56 0 1,0 0 3,0 0-4,112 0 2,-28 0-2,28 0 1,-112 0 0,0 0 0,-28 0 2,-28 0-4,-28 0 2,28 0 37,-28 0-30,56 0-7,0 0 0,0 0 2,-56 0-1,28 0-2,-28 0 6,0 0 7,0 0 0,0 0-13,0 0 2,28 0 0,28 0-1,0 0 0,28 0 0,-84 0 0,0 0 0,0 0 1,0 0 6,0 0 66,0 0-76,0 0 30,0 28-19,28-28-1,0 0-6,0 0-2,-28 0 2,0 0 1,28 0-3,28 0 1,-56 0 0,0 0 0,0 0 91,0 0-84,0 0 30,0 0-2,0 0-22,0 0-14,0 28 2,28-28 1,-28 0-2,28 0 8,-28 28-9,0-28 2,0 0-2,28 0 3,28 0 7,-56 0-10,28 0 3,28 0 6,-28 0-9,28 0 2,-28 0-1,0 0 0,56 0 0,-28 0 0,28 0 1,-56 0-2,56 0 3,-56 0-2,-28-28 0,0 28 0,0 0 9,0 0-1,0 0-4,0 0 10,28 0-15,-28 0 9,0 0 71,0 0 105,0 0-79,0 0-92,0 0-1,1 0 59,-1-28-63,0 28 20,0-28-15,0 28-13,0 0 11,56 0-9,-56 0 4</inkml:trace>
    </iact:actionData>
  </iact:action>
  <iact:action type="add" startTime="8726">
    <iact:property name="dataType"/>
    <iact:actionData xml:id="d1">
      <inkml:trace xmlns:inkml="http://www.w3.org/2003/InkML" xml:id="stk1" contextRef="#ctx0" brushRef="#br0">2604 7956 0,'0'-28'113,"112"28"-96,-28 0-10,56 0 2,56 0-2,-56-28 3,28 28-2,56-56 1,-140 56-2,0 0 1,-56 0 0,0 0 0,0 0 60,0 0-60,0 0 13,0 0 11,0 0-16,0 0-8,0 0-1,56 0 1,0 0 0,-56 0 3,0 0-6,0 0 5,0 0 5,28 0 0,-28 0 0,56 0 0,-28 0-7,28 0 0,0 0 0,0 0 0,0 0 0,-28 0 3,28 0-4,0 0 1,28 0 0,-56 0 0,28 0 0,0 0 0,28 0 3,-28 0-4,28 0 1,-28 0 0,29 0 1,-29 0-2,-28 0 1,28 0 0,-28 0 3,56 0-4,-56 0 1,0 0 0,28 0 1,-56 0-2,84-28 1,-28 28 0,-28 0 3,28 0-4,-28 0 1,28 0 1,-28 0-2,0 0 1,0 0 0,0 0 1,28 0 0,0 0-1,-28 0 0,28 0 1,-28 0-2,28 0 2,0 0-2,0 0 3,-56 0-2,28 0 0,56 0 1,0 0-2,0 0 1,56-28 0,-56 28 1,0 0 0,84-28-1,-84 28 0,-56 0 1,28 0-2,0 0 1,-28 0 2,28-28-1,0 28-2,0 0 1,0 0 0,-28 0 0,56 0 0,-28-28 2,28 0-1,-28 28-2,-28-28 1,0 28 0,0 0 1,-28 0-2,0-28 1,28 28 0,0 0 8,0 0-8,0 0 2,0 0-2,56 0 0,0 0 0,-56 0 0,0 0 0,28 0 2,-28-28-4,-28 28 5,0 0-4,0 0 5,0 0 4,0 0-8,56 0 0,0 0 0,28 0 0,-28 0 0,112 0 2,-84 0-1,0 0-2,0 0 1,-28 0 0,-28 0 1,0 0-2,1 0 1,-29 0 0,56 0 1,-28 0 0,28 0-1,0 0 0,56 0 0,-28 0 0,-28 0 0,28 0 3,56 28-4,-112-28 1,28 0 0,-28 0 1,-28 0-2,56 0 1,-28 0 9,0 0 0,0 0-9,84 0 1,-56 0-2,-28 0 1,0 0 0,-28 0 1,0 0-2,0 0 65,0 0-63,0 0-2,0 28 9,0-28 4</inkml:trace>
    </iact:actionData>
  </iact:action>
  <iact:action type="add" startTime="12388">
    <iact:property name="dataType"/>
    <iact:actionData xml:id="d2">
      <inkml:trace xmlns:inkml="http://www.w3.org/2003/InkML" xml:id="stk2" contextRef="#ctx0" brushRef="#br0">4676 8853 0,'84'0'102,"112"0"-92,-84 0-3,196 0 2,-168 0-2,28 0 2,56 0-2,-83 0 3,83 0-1,-28 0-1,56 0 0,-56 0 0,56 0-1,-28 0 1,56 0 2,-56 0-1,-56 0-1,28 0-1,0 0 1,0 0 0,-56 0 2,56 0-2,28 0 0,-56 0 1,112 0-2,-28 0 2,0 0-2,84 0 4,-28 0-4,0 0 1,-56 0 0,-28 0 1,-84 0-2,-56 0 1,0 0 2,0 0-2,-56 0 0,0 0 1,0 0-2,28 0 1,56 0 0,-28 0 0,1 0 3,-1 0-4,84 0 1,-112 0 0,0 0 1,-28 0-2,0 0 1,0 0 0,0 0 14,28 0-14,-28-28 0,0 28 0,28 0 8,-28 0 0,0 0 4,0 0-12,0 0 0,56 0 2,-28 0-2,0 0 0,-28 0 1,28 0-2,-28 0 2,0 0-2,0 0 18,0 0-6,28 0-3,56 0-8,-28 0 0,84 0 0,-84 0 2,56 0-2,-84 0 0,28-28 0,-28 28 0,-28 0 8,0 0-8,0 0 14,0 0-6,0 0-7,0 0-2,0 0 1,0 0 12,0 0-11,0 0 18,0 0-14,0 0 14,0 0-19,0 0 8,0 0-6,28 0-2,0 0 7,0 0-6,-28 28-1,28-28 0,-28 0 0,0 0 0,28 0 0,-28 0 0,0 28 3,0-28-4,28 28 9,-28-28 16,0 0-4,28 28-12,0-28 2,-28 0-5,0 0 2,0 0 1,0 0-8,0 0 9,0 0-10,0 0 1,0 0 0,28 0 4,-28 0 15,0 0-11,0 0-4,0 0 4,0 0-9,28 0 9,-28 0 0,28 0 1,0 0-10,-28 0 1,28 0 9,0 0-10,-28 0 1,0 0 2,0 0 6,0 0-7,28 0 15,-28 0-1,0 0-6,0 0-10,0 0 1,0 0 4,0 0 0,0 0 13,0 0 73,0 0 4,0 0-86,0 0 1,0 0 0,0 0-6,0 0 9,0 0-4,0 0-7,0 0 3,0 0-5,0 0 14,0 0 2,0 0 14,0 0-22,28 0 2,-28 0 43,28 0-16,-28 0-5,0 0 44,0 0-59,0 0-17,0 0 9,0 0-2,0 0-1,0 0 1,28 0 112,-28 0-31,0 0-9,0 0-69,0 0 41,28 0-36,-28 0-15,56 0 1,0 0 0,-28 0 1,0 0 7</inkml:trace>
    </iact:actionData>
  </iact:action>
  <iact:action type="add" startTime="16480">
    <iact:property name="dataType"/>
    <iact:actionData xml:id="d3">
      <inkml:trace xmlns:inkml="http://www.w3.org/2003/InkML" xml:id="stk3" contextRef="#ctx0" brushRef="#br0">2156 10030 0,'28'-56'129,"0"56"-116,56 0-6,0 0 1,-28 0 0,28-28 0,0 28 1,0-28 0,-56 28-1,0 0 0,28 0 0,0 0 0,-28 0 0,0-28 0,0 28 0,28 0 2,0 0-1,-28 0-2,0 0 1,0 0 9,0 0 10,0 0-15,0 0 6,28 0-10,0 0 8,28 0-8,-28 0 0,28 0 0,0 0 2,0 0-2,-56 0 0,56 0 0,-56 0 0,0 0 8,0 0-7,0 0-2,0 0 47,0 0-46,0 0 8,0 0 144,0 0-150,28 0-1</inkml:trace>
    </iact:actionData>
  </iact:action>
  <iact:action type="add" startTime="18488">
    <iact:property name="dataType"/>
    <iact:actionData xml:id="d4">
      <inkml:trace xmlns:inkml="http://www.w3.org/2003/InkML" xml:id="stk4" contextRef="#ctx0" brushRef="#br0">2240 10702 0,'28'0'52,"0"0"-45,28 0 1,0 0 0,28 0 2,0 0-2,28 0 0,-56 0 0,28 0 0,0 0 0,-28 0 2,0 0-2,28 0 0,28 0 0,112 0 0,-84 0 0,56 0 0,0 0 3,56 0-4,-84 0 1,0 0 0,56 0 0,-140 0 0,-56 0 8</inkml:trace>
    </iact:actionData>
  </iact:action>
  <iact:action type="add" startTime="19458">
    <iact:property name="dataType"/>
    <iact:actionData xml:id="d5">
      <inkml:trace xmlns:inkml="http://www.w3.org/2003/InkML" xml:id="stk5" contextRef="#ctx0" brushRef="#br0">1876 11766 0,'0'29'7,"28"-1"22,0 0-22,0-28 9,0 0-7,28 0-2,28 0 1,84 0 0,0 0 1,84 0 0,-56 0 0,28 0-2,0 0 2,0 0-2,-84 0 1,28 0 0,-56 0 3,-28 0-4,28 0 1,-56 0 0,56 0 0,56 0 0,-28 0 0,0 0 2,56 0-2,-84 0 0,-56 0 0,56 0 0,-84 0 0,0 0 2,0 0 5,0 0-8,28 0 1,0 0 2,28 0-2,-28 0 0,28 0 0,-28 0 0,0 0 0,-28 0 8</inkml:trace>
    </iact:actionData>
  </iact:action>
  <iact:action type="add" startTime="21978">
    <iact:property name="dataType"/>
    <iact:actionData xml:id="d6">
      <inkml:trace xmlns:inkml="http://www.w3.org/2003/InkML" xml:id="stk6" contextRef="#ctx0" brushRef="#br0">2408 12831 0,'0'28'81,"28"-28"-73,56 0 0,28 0 0,-56 0 2,168 0-2,-56 0 0,56 0 0,0 0 0,56 0 0,-56 0 2,0 0-2,-28 0 0,-56 0 0,56 0 0,-112 0 0,0 0 0,-56 0 0,28 0 0,-28 0 0</inkml:trace>
    </iact:actionData>
  </iact:action>
  <iact:action type="add" startTime="23168">
    <iact:property name="dataType"/>
    <iact:actionData xml:id="d7">
      <inkml:trace xmlns:inkml="http://www.w3.org/2003/InkML" xml:id="stk7" contextRef="#ctx0" brushRef="#br0">2016 14260 0,'56'0'48,"-28"0"-43,28-28 5,84 28-2,56 0 0,56-56 0,28 28 0,-56 28 0,28 0 0,-28-56 2,56 28-2,-56 0 0,28 28 0,-56 0 0,-112-28 0,84 28 2,-84-28-2,-28 28 0,0 0 0,0 0 1,0 0-2,0 0 1</inkml:trace>
    </iact:actionData>
  </iact:action>
  <iact:action type="add" startTime="24040">
    <iact:property name="dataType"/>
    <iact:actionData xml:id="d8">
      <inkml:trace xmlns:inkml="http://www.w3.org/2003/InkML" xml:id="stk8" contextRef="#ctx0" brushRef="#br0">1764 15100 0,'0'28'102,"28"0"-79,28-28-15,28 0 2,28 0-2,-28 0 1,0 0-2,28 0 1,-28 0 0,28 0 2,56 28-2,-84-28 0,28 56 0,0-56 0,56 0 0,-28 0 0,56 0 2,-112 0-2,0 0 0,-28 0 0,-28 0 0,0 0 0,28 0 8,0 0-6,28 0-2,0 0 0,84 0 0,-28 0 0,28 0 0,0 0 2,-56 0-2,-28 0 0,0 28 0,0-28 0,-28 0 0,-28 0 0,28 0 2,-28 0-2,0 0 0,28 0 9,-28 0-10,0 0 121,0 0-72,0 0-28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20-11-11T00:36:50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03">
    <iact:property name="dataType"/>
    <iact:actionData xml:id="d0">
      <inkml:trace xmlns:inkml="http://www.w3.org/2003/InkML" xml:id="stk0" contextRef="#ctx0" brushRef="#br0">3220 6332 0,'84'0'137,"84"0"-126,-56 0-3,-28 0-1,56 0 2,-56 0-2,0 0 2,-28 0 0,0 0-3,28 0 4,-28 0 6,0-28-7,0 28-2,0 0 1,-28 0 0,56 0 0,-56-28 3,28 28-4,-28 0 1,0 0 0,0 0 1,0 0 14,0 0-15,28 0 16,-28 0-15</inkml:trace>
    </iact:actionData>
  </iact:action>
  <iact:action type="add" startTime="5749">
    <iact:property name="dataType"/>
    <iact:actionData xml:id="d1">
      <inkml:trace xmlns:inkml="http://www.w3.org/2003/InkML" xml:id="stk1" contextRef="#ctx0" brushRef="#br0">5852 6332 0,'84'0'213,"29"0"-207,-29 0 3,0 0 0,0 0 0,28 0-2,0 0 2,-56 0-2,0 0 1,-28 0 0,0 0 1,28 0 87,-28 0-53</inkml:trace>
    </iact:actionData>
  </iact:action>
  <iact:action type="add" startTime="7177">
    <iact:property name="dataType"/>
    <iact:actionData xml:id="d2">
      <inkml:trace xmlns:inkml="http://www.w3.org/2003/InkML" xml:id="stk2" contextRef="#ctx0" brushRef="#br0">9857 6304 0,'56'0'112,"84"0"-105,28 0 2,-56 0-2,112 0 2,-84 0-2,-56 0 4,-28 0-4,28 0 2,-56 0-2,0 0 2,0 0-2,0 0 1,0 0 0,28 0 3,28 0-4,0 0 1,-28 0 0,0 0 0,0 0 8,-28 0 143</inkml:trace>
    </iact:actionData>
  </iact:action>
  <iact:action type="add" startTime="8125">
    <iact:property name="dataType"/>
    <iact:actionData xml:id="d3">
      <inkml:trace xmlns:inkml="http://www.w3.org/2003/InkML" xml:id="stk3" contextRef="#ctx0" brushRef="#br0">16522 5267 0,'0'-28'15,"-28"0"-5,-28 0-1,-28-56-2,0 84 1,0 0 0,-84 0 0,28-28 3,-28 28-4,0 0 1,84 0 0,0 0 0,56 0 0,0 0 9,0 0-2,0 28-7,28 0 1,0 0 0,-28 0-1,0 56-2,0-56 16,0 28-6,0-56 5,28 56-9,-56 28-5,56-56 1,0 28 0,0 56 1,0-28 0,0-28-1,0 0 0,0 28 1,0-28-2,0-28 1,0 1 0,28 27 1,0 0 8,0-28-9,0 0 0,0 28 0,56-56 0,-28 0 0,56 0 0,-56 0 2,84 0-2,-84 0 0,28 0 0,-28 0 0,0 0 0,28 0 2,-28 0-4,28 0 4,-28-28-2,-28 28 0,28-28 0,56 0 0,28 0 1,0-56-2,0-1 3,-56 57-2,-28 0 1,-28 0-2,28 0 2,-56 0-2,28 28 1,-28-28 0,0-28 8,0-28-7,0 56-2,0 0 1,0 0 0,0-28 0,0 28 0,0-28 2,0 28-2,-56-28 0,0-28 0,-84 28 0,-28 0 0,28 0 0,-56 28 0,112 0 0,-28 0 0,84 28 2,0-28-2,0 28 0,-56 0 74,56 28-74,0-28 3</inkml:trace>
    </iact:actionData>
  </iact:action>
  <iact:action type="add" startTime="10377">
    <iact:property name="dataType"/>
    <iact:actionData xml:id="d4">
      <inkml:trace xmlns:inkml="http://www.w3.org/2003/InkML" xml:id="stk4" contextRef="#ctx0" brushRef="#br0">6133 7564 0,'-28'0'93,"56"28"-75,28-28-9,0 0-2,0 28 2,28 0-2,-28-28 1,28 0 2,-28 0-2,0 0 0,0 0 0,0 0 0,84 28 0,-84-28 3,-28 0-6,0 0 3,56 0 0,-56 0 10,28 0-9,-28 0-2,0 0 1,0 0 188</inkml:trace>
    </iact:actionData>
  </iact:action>
  <iact:action type="add" startTime="12415">
    <iact:property name="dataType"/>
    <iact:actionData xml:id="d5">
      <inkml:trace xmlns:inkml="http://www.w3.org/2003/InkML" xml:id="stk5" contextRef="#ctx0" brushRef="#br0">10333 7508 0,'0'28'67,"0"0"-54,0 0-6,0 28 1,28 0 8,0-56-8,84 56 2,-56-56-2,0 28 0,0-28 0,-28 0 0,140 0 0,-112 0 2,0 0-2,28 0 0,0 0 0,0 0 0,-28 0 1,0 0 6,-28 0 2,0 0-10,0 0 1,28 0 0,-28 0 1,56 0-2,-28 0 4,0 0-4,0 0 10,0 0 174,-28-28-183,0 28 1,0 0 0,-28-28-3,28 28 16,0-28-1,0-28-10,-28 0-3,28 0 0,-28 28 0,0-28 0,0 0 0,0 28 0,0-28 0,0 0 0,0 28 0,0-28 0,0 0 3,0-28-4,0 28 10,0-28-10,0 56 9,0 0-8,0 0 8,0 0 0,0 0-6,-28-28 26</inkml:trace>
    </iact:actionData>
  </iact:action>
  <iact:action type="add" startTime="14480">
    <iact:property name="dataType"/>
    <iact:actionData xml:id="d6">
      <inkml:trace xmlns:inkml="http://www.w3.org/2003/InkML" xml:id="stk6" contextRef="#ctx0" brushRef="#br0">14786 7536 0,'0'28'25,"0"0"-17,0 0 7,0 0 11,28-28-18,56 28 1,84-28-2,-56 0 1,28 0 0,84 0 2,0 0-2,0 0 0,0 0 0,-28 0 0,28-56 0,-140 56 0,56 0 2,-28 0-2,-56-56 0,-28 28 0,0 28 40,-28-28-40,0 0 0,0 0 0,0-28 0,0 0 2,0 28-2,0 0 0,0-56 0,0 28 0,0-28 0,0 56 1,0-28-2,0 28 3,-56-56-2,28 28 0,-56 28 0,-56 0 0,84 28 1,-28-28-2,0 28 3,-84 0-2,28 0 0,-56 0 0,28 0 0,28 0 0,84 0 1,-28 0-2,56 0 3,0 0 80,0 28-70,28 0-12,0 28 0</inkml:trace>
    </iact:actionData>
  </iact:action>
  <iact:action type="add" startTime="16353">
    <iact:property name="dataType"/>
    <iact:actionData xml:id="d7">
      <inkml:trace xmlns:inkml="http://www.w3.org/2003/InkML" xml:id="stk7" contextRef="#ctx0" brushRef="#br0">3360 9133 0,'56'0'84,"112"0"-77,-56 0 1,140 0 0,28 0 0,-28 0 2,56 0-2,-28 0 0,-56 0 0,0 0 0,-28 0 0,28 0 2,-111 0-2,55 0 0,56 0 0,-56 0 0,140 0 0,-56 0 0,-28 0 2,-28 0-2,28 0 1,-84 0-2,0 0 1,-28 0 0,-84 0 1,0 0-2,28 0 7,-28 0 2,0 0 0,0 0-8,0 0 0,28 0 0,-28 0 0,0 0 1,0 0-2,0 0 1,0 0 12,0 0-2,28 0-10,0 0 8,0 0-8,-28 0 1,0 0 6,0 0 34,0 0-30,28 0-3,-28 0 0,0 0 16,28 0-16,0 0 0,0 0-8,0 0 0,0 0 0,0 0 2,0 0-2,-28 0 0,28 0 8,-28 0-8,28 0 8,0 0-6,28 0-2,0 0 0,28 0 0,-28 0 1,56 0-2,-28 0 1,-56 0 2,0 0-2,0 0 0,0 0 0,28 0 0,0 0 1,0 0 0,28 0-1,28 0 0,-56 0 0,56 0 0,-56 0 0,28 0 0,-56 0 2,28 0-2,0 0 0,-56 0 1,56 0-2,-28 0 1,28 0 0,0 0 0,28 0 2,-28 0-2,85 0 0,-85 0 0,0 0 0,-28 0 0</inkml:trace>
    </iact:actionData>
  </iact:action>
  <iact:action type="add" startTime="19527">
    <iact:property name="dataType"/>
    <iact:actionData xml:id="d8">
      <inkml:trace xmlns:inkml="http://www.w3.org/2003/InkML" xml:id="stk8" contextRef="#ctx0" brushRef="#br0">5124 10142 0,'56'0'70,"56"0"-61,-28 0-1,28 0 0,56 0 0,-28 0 0,0 0 0,29 0 0,-29 0 2,-84 0-2,28 0 0,0 0 0,-28 0 8,28 0-8,0 0 0,56 0 2,-28 0-2,0 0 0,56 0 0,-84 0 0,0 0 0,-28 0 2,-28 0-2,28 0 0,0 0 0,-28 0 0,28 0 0,-28 0 0,28 0 0,0 0 2,0 0-2,0 0 16,-28 0 0,0 0-8,0 0-8,0 0 0,0 0 0,0 0 8,0 0-6,0 0 32,0 0-34,28 0 2,0 0-2,0 0 0,28 0 0,0 0 0,-56 0 0,0 0 8,0 0-8,0 0 8,28 0-8,56 0 0,-28 0 0,56 0 2,-56 0-2,56 0 0,-28 0 0,-28 0 0,0-28 0,28 28 0,56 0 2,-84 0-2,140 0 0,-56 0 0,28-56 0,56 28 0,0 0 0,-56 28 3,-28 0-4,112 0 1,-84 0 0,-84 0 0,28 0 0,-28 0 2,0 0-2,57 0 0,-57 0 0,28 0 0,56-28 0,0-28 2,0 56-2,-56 0 0,56-28 1,-112 28-2,0 0 1,-28 0 0,28 0 2,-56 0-1,0 0 100,0 0-93</inkml:trace>
    </iact:actionData>
  </iact:action>
  <iact:action type="add" startTime="22055">
    <iact:property name="dataType"/>
    <iact:actionData xml:id="d9">
      <inkml:trace xmlns:inkml="http://www.w3.org/2003/InkML" xml:id="stk9" contextRef="#ctx0" brushRef="#br0">5712 11374 0</inkml:trace>
    </iact:actionData>
  </iact:action>
  <iact:action type="add" startTime="25971">
    <iact:property name="dataType"/>
    <iact:actionData xml:id="d10">
      <inkml:trace xmlns:inkml="http://www.w3.org/2003/InkML" xml:id="stk10" contextRef="#ctx0" brushRef="#br0">5376 11262 0,'28'28'126,"28"-28"-111,-28 28-7,28 0 0,0 0 0,28-28 0,-56 28 0,28 0 0,0-28 0,28 0 2,-28 0-2,-27 0 0,-1 0 24,0 0-24,0 0 0,28 0 0,56 0 2,-56 0-2,0 0 0,0 0 0,-28 0 0,28 0 0,28 0 0,-28 0 14,-28 0-2,28 0-12,28 0 0,56 0 0,-56 0 0,56 0 0,-56 0 0,0 0 2,-28 0-2,-28 0 0,0 0 0,0 0 8,28 0 0,28 0-8,-56 0 0,84 0 0,-28 0 2,84 0-2,-84 0 0,-28 0 0,0 0 0,-28 0 32,28-56-28,0 56 12,0 0-16,0 0 2,-28 0 2,0 0 46,0 0-50,56-28 8,-56 0-6,0 28-2,0 0 0,0 0 54,-28-28-54,28 0 28,-28 0-16,0 0 21,0 0-14,0 0 5,28 0-12,-28 0-10,0 0-2,0 0 12,0 0-4,0 0-8,0 0 12,0 0-12,0 0 0,0 0 16,0 0-12,0-28 8,0 28 32,28 28-40,-28-28 36,0 0-20,0 0 54,0 0-46,0 0 148,0 0-120,0 0-48,-28 0 8,28 0-7,0 0 18,-28 28-27,28-28 8,-56 0 32,28 0-32,0 28 16,0-56-20,0 56 4,0 0 16,28-28-20,-28 28 4,0 0-2,-28-28-2,28 28 12,28-28-15,-28 28-4,0 0 5,-28 0-2,0-28 8,28 28 0,0 0 0,-28 0-6,28 0 6,0 0 0,-28 0-8,28 0 4,28-28-4,-28 28 0,-28-28 8,28 28 20,0 0-12,0 0-8,0 0-6,0 0-4,-28 0 4,28 0-2,0 0 1,0 0 2,0 0-3,0 0 8,0 0-4,0 0-4,0 0 0,-28 0 0,0 0 0,0-28 2,28 28-2,0-28 0,0 28 0,0 0 8,0 0 0,0 0 4,-28 0-8,28 0-4,0 0 2,-28-28-2,-28 28 0,28 0 0,-28 0 0,28 0 0,0 0 0,-28 0 2,28 0-2,-56 0 0,28 0 0,28 0 0,0 0 0,0 0 0,0 0 0,28 0 0,0 0 0,0 0 0,0 0 8,-29 0 0,1 0 0,28 0-4,-28 0-4,28 0 6,0 0-6,0 0 0,-28 0 8,28 0 0,0 0 28,-28 0 0,28 0-24,0 28 0,0 0 4,0 0-13,0-28 5,0 28-11,-28 0 19,56 0-6,-28-28-10,0 28 0,28 0 0,-56 28 0,28-28 10,0 56 2,0-56-4,28 0 12,0 0-12,0 0-8,0 28 8,0-28 0,0 0 0,0 0 0,0 28 22,0-28-14,0 0-12,0 0 2,0 0 8,0 0 10,0 0-20,0 0 28,0 0-16,0 0 4,0 0-20,0 0 0,0 0 98,28 0-10,0 0-88,0 0 40,0 0-20,0 0-8,0 0-3,0-28 2,0 28-11,0-28 0,0 56 12,0-56 54,0 0-58,0 0-8,0 0 4,0 0 2,0 0 154,28 0-160,0 0 0,56 0 0,28 0 2</inkml:trace>
    </iact:actionData>
  </iact:action>
  <iact:action type="add" startTime="31623">
    <iact:property name="dataType"/>
    <iact:actionData xml:id="d11">
      <inkml:trace xmlns:inkml="http://www.w3.org/2003/InkML" xml:id="stk11" contextRef="#ctx0" brushRef="#br0">21395 11374 0,'-28'28'47,"84"-28"-23,-28 0-16,0 0 2,0 0 6,0 0-8,28 0 0,28 0 0,28 0 0,0 0 0,56 0 2,0-56-2,-84 56 0,-56-28 0,0 28 0,0 0 48,0-28-50,-28 0 2,56 0 2,-28 0 2,0 0-4,0-28 8,0 0-8,0 28 0,0-28 0,0 56 4,0-28-4,-28 0 0,28 0 0,-28 0 0,56-28 2,-56 28-2,28-56 0,0 0 0,28 28 0,-28 0 0,-28 0 2,0 0-2,0 28 0,0-28 0,0 0 12,0 28-12,0-28 14,0 28-8,0-28 6,0 28-4,-56 0-8,28 0 0,-56 0 2,28 28-2,-56 0 0,-28-28 0,56 28 0,0 0 0,-28 0 2,28 0-2,28 0 0,-56 0 0,28 0 0,28 0 0,0 0 0,28 0 0,0 0 0,0 0 33,0 0-18,0 0-13,28 28-2,-56 0 0,28 0 0,0-28 0,28 28 4,-28 56 8,28-56-12,0 0 2,0 0-2,0 56-2,-28-28 4,28 28-2,0 0 0,0-56 0,0 0 0,0 0 2,0 56-4,0-56 18,0 0 28,-28-28 74</inkml:trace>
    </iact:actionData>
  </iact:action>
  <iact:action type="add" startTime="34093">
    <iact:property name="dataType"/>
    <iact:actionData xml:id="d12">
      <inkml:trace xmlns:inkml="http://www.w3.org/2003/InkML" xml:id="stk12" contextRef="#ctx0" brushRef="#br0">6301 12971 0,'0'28'8,"28"-28"19,0 0 61,0 0-80,0 0 0,0 0 0,28 0 0,0 0 0,28 0 0,-28 0 10,-28 0-2,0 0 132,0 0-140,0 0 0</inkml:trace>
    </iact:actionData>
  </iact:action>
  <iact:action type="add" startTime="35070">
    <iact:property name="dataType"/>
    <iact:actionData xml:id="d13">
      <inkml:trace xmlns:inkml="http://www.w3.org/2003/InkML" xml:id="stk13" contextRef="#ctx0" brushRef="#br0">11649 13083 0,'28'28'83,"0"-28"-76,0 0 5,0 0-4,28 0 0,28 0 0,28 0 0,28 0 2,85 0-2,-141 0 0,0 0 0,-28 0 0,-84 0 162,0 0-162,-28 0 0,-28 0 0,-1 0 0,-83 0 0,0 0 0,-28 0 2,-28 0-2,0 0 0,28 0 0,168 0 0,56 0 76,56 0-76,0 0 0,84 0 0,-28 0 0,56 0 0,-112 0 2,-28 0-2,-28 0 4,-56 0 196,-56 0-200,-28 0 2</inkml:trace>
    </iact:actionData>
  </iact:action>
  <iact:action type="add" startTime="36849">
    <iact:property name="dataType"/>
    <iact:actionData xml:id="d14">
      <inkml:trace xmlns:inkml="http://www.w3.org/2003/InkML" xml:id="stk14" contextRef="#ctx0" brushRef="#br0">7057 13279 0,'-56'0'154,"28"0"-146,0 0-1,-28 0 1,-28 0 0,28 0 0,28-56 0</inkml:trace>
    </iact:actionData>
  </iact:action>
  <iact:action type="add" startTime="38815">
    <iact:property name="dataType"/>
    <iact:actionData xml:id="d15">
      <inkml:trace xmlns:inkml="http://www.w3.org/2003/InkML" xml:id="stk15" contextRef="#ctx0" brushRef="#br0">19603 11682 0,'-28'0'28,"0"28"-13,0-28 1,28 28-8,-28-28 0,0 28 0,-28 1 8,56-1-8,0 28 2,-28 0-2,28-28 0,0 56 0,0-28 8,0-28 2,0 28-10,0-28 0,0 28 0,0 0 0,0 0 0,0-28 0,28 0 0,0 28 0,0 0 0,0 0 8,56 0 0,-56 0-8,0-56 0,0 28 0,84 0 4,-84 0 6,56 0-10,-28 0 0,28 0 0,112-28 0,-56 28 0,28-28 0,-28 0 2,84 0-2,0 0 0,-56 0 0,0 0 0,-84 0 0,0 0 0,-28 0 2,0 0-2,0 0 0,0 0 0,0 0 0,56-56 0,56-28 0,-84 84 0,0-84 2,0 56-2,-28-28 0,-28 56 0,56-56 0,-28 28 0,0-28 2,-28 56-2,56-56 0,0 28 0,0-28 0,-28 0 0,-28 56 0,-28-28 0,0 0 8,0-28-8,0 0 2,0 28-2,0-56 0,0 0 0,0 28 0,-28-29 0,28 57 0,-56-28 2,-28-56-2,28 56 0,-28 56 0,-28-84 0,-84 84 0,28 0 0,0 0 2,-168 0-2,196 0 0,-56 0 0,-28 0 0,0 0 0,112 0 2,0 0-2,84-28 0,0 28 0,0-28 0,-28 28 8,0 0-8,0 0 0,-28 0 0,0 0 0,0 0 0,0 0 2,-28 28-2,112 0 0,-28-28 0,0 28 0,0-28 16,28 28-16,-56 0 0,28 0 0,-28 28 0,0-28 0,-28-28 2,28 28-2,0 0 0,28-28 0,0 56 9,28-84 140,-28 28-149,-84-28 0,84 28 0,0 0 0,0-28 0,0 28 8,0 0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20-11-11T00:36:50.9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068">
    <iact:property name="dataType"/>
    <iact:actionData xml:id="d0">
      <inkml:trace xmlns:inkml="http://www.w3.org/2003/InkML" xml:id="stk0" contextRef="#ctx0" brushRef="#br0">8961 7284 0,'112'0'176,"-28"0"-167,0 0-1,28 0 0,56 0 1,-56 0-2,-28 0 1,84 0 2,-84 0-2,56 0 0,84 0 0,-28 0 1,0 0-2,-56 0 1,-28 0 2,56 0-2,-112 0 0,28 0 0,-28 0 0,0 0 1,28 0-2,-28 0 3,28 0-2,-28 0 0,0 0 0,56 0 0,-56 0 0,28 0 2,-28 0-2,0 0 0,-28 0 1,0 0-2,0 56 5,28-56-4,-28 28 8,28-28 1,1 0-10,-1 0 1,28 0 2,-56 0-2,0 0 0,0 0 8,28 0 0,-28 28-8,0-28 0,56 0 8,-28 0-8,-28 0 0,28 0 2,0 0-2,-28 0 0,0 0 0,0 0-2,56 0 4,-56 0-2,28 0 0,-28 0 0,28 0 0,0 0 0,112 0 0,-112 0 0,-28 0 2,28 0-2,0 0 0,0 0 0,0 0 1,-28 0 7,0 0-9,28 0 1,0 0 0,-28 0 0,28 0 0,-28 0 0,28 0 0,-28 0 0,0 0 0,28 0 2,-28 0-2,0 0 0,28 0 0,-28 0 0,0 0 0,0 0 0,28 0 0,0 0 8,-28 28-8,0-28 4,28 28-2,0-28-2,0 0 0,0 56 0,0-56 0,0 28 0,28-28 0,-28 28 0,-28-28 3,28 28-4,-28-28 1,0 0 0,0 0 0,0 0 0,28 28 0,-28-28 0,0 0 0,28 0 0,0 0 0,0 0 0,56 0 0,-28 0 2,0 0-2,0 0 0,0 0 0,-28 0 0,0 0 0,0 0 2,0 0-4,-28 0 2,0 0 0,28 0 0,28 0 2,-56 0 6,28 0-8,-28 0 12,0 0 20,0 0 10,0 0-1,0 0-38,-28-28 21,28 28-12,0-28 0,-28 0 44,0 0-52,0 0 0</inkml:trace>
    </iact:actionData>
  </iact:action>
  <iact:action type="add" startTime="13580">
    <iact:property name="dataType"/>
    <iact:actionData xml:id="d1">
      <inkml:trace xmlns:inkml="http://www.w3.org/2003/InkML" xml:id="stk1" contextRef="#ctx0" brushRef="#br0">7673 8573 0,'28'0'28,"28"0"-21,28 0 1,-84-28 0,28 28 0,0 0 0,28-28 88,-28 28-88,56-28 0,28 0 0,28 0 0,-56 28 0,112 0 0,0-28 2,56 28-2,-56-28 0,-28 28 0,0 0 0,-84 0 0,-28 0 0,28 0 2,0 0-2,0 0 0,-28 0 0,0 0 0,0 0 8,56 0-8,0 0 2,56 0-2,56 0 0,-28 0 0,-56 0 0,-56 0 0,0 0 2,0 0-2,28 0 0,-28 0 0,-28 0 0,0 0 0,0 0 1,56 0 0,-28 0-1,28 0 0,-28 0 0,28 0 0,-56 0 0,0 0 2,29 0-1,-29 0-2,28 0 1,0 0 0,28 0 0,-56 0 0,56 0 0,-28 0 0,-28 0 2,-28 0-2,28 0 0,-28 0 0,0 0 0,28 0 0,-28 0 0,0 0 0,28 0 0,-28 0 0,0 0 0,0 0 8,0 0-8,0 0 28,0 0-28,0 0 166</inkml:trace>
    </iact:actionData>
  </iact:action>
  <iact:action type="add" startTime="17188">
    <iact:property name="dataType"/>
    <iact:actionData xml:id="d2">
      <inkml:trace xmlns:inkml="http://www.w3.org/2003/InkML" xml:id="stk2" contextRef="#ctx0" brushRef="#br0">6245 6080 0,'0'28'82,"28"-28"-73,28 28-1,140 0 0,-28-28 0,112 28 0,-84-28 0,84 0 0,0 0 3,-140 0-4,84 0 1,-28 0 0,-56 0 0,28 0 0,-28 0 0,0 0 2,56 0-2,56 0 0,28 0 0,-140 0 0,140 0 0,-56 0 2,-56 0-2,28 0 0,-168 0 0,0 0 0,0 28 0,0-28 0,0 0 12,0 0-12,84 0 2,-28 0-2,28 0 0,56 0 0,-84 0 0,28 0 0,-56 0 2,0 28-4,-28-28 4,28 0 6,-56 28-8,28-28 0,0 28 0,0-28 0,0 0 0,28 0 0,-28 28 0,28-28 2,0 0-2,0 0 0,-28 0 0,28 0 0,28 0 0,-28 0 0,28 0 2,-55 0-2,-1 0 0,0 28 98,0-28-98,28 28 0,0 0 0</inkml:trace>
    </iact:actionData>
  </iact:action>
  <iact:action type="add" startTime="19574">
    <iact:property name="dataType"/>
    <iact:actionData xml:id="d3">
      <inkml:trace xmlns:inkml="http://www.w3.org/2003/InkML" xml:id="stk3" contextRef="#ctx0" brushRef="#br0">2604 9385 0,'0'-28'97,"56"0"-89,28 28 0,28 0 3,84 0-4,-84 0 1,0 0 0,-56 0 0,28 0 0,-28 0 0,0 0 2,0 0 6,0 0-8,-28 0 0,84 0 0,-28-28 0,28 28 0,28 0 3,0 0-4,-56 0 2,-28 0-2,28 0 1,-56 0 0,0 0 4,0 0 8,0 0-6,28 0 2,0 0-8,56 0 0,-28 0 1,28 0-2,0 0 1,0 0 2,-56 0-2,0 28 0,-28-28 0,0 0 0,0 0 8,0 28-7,28-28 6,0 0-5,28 28-2,0-28 0,56 0 0,-27 28 0,-1-28 0,-56 0 0,28 28 2,-28 0-2,0-28 0,-28 28 0,0-28 0,28 0 0,0 0 8,28 0-8,-28 0 0,56 0 0,-56 0 0,56 0 0,-56 0 2,28 28-2,-28-28 0,-28 28 0,0-28 0,0 0 0,56 0 0,-56 0 0,28 0 0,0 0 2,0 0-2,0 0 0,56 0 0,-28 0 0,0 0 0,0 0 1,0 0 0,0 0-1,-28 0 0,0 0 0,0 0 0,56 0 0,-56 0 2,28 0-2,56 0 0,-28 0 0,0 0 0,-28 0 0,56 0 0,-112 0 2,0 0-2,56 0 0,-28 0 0,0 0 0,56 0 0,-56 0 2,28 0-2,0-28 0,28 28 0,28 0 0,-28-28 0,-28 28 0,28-28 2,-84 28-2,84-28 0,-28 28 0,-56 0 0,56 0 0,-28 0 0,28-28 2,-28 28-2,0-28 0,28 28 0,-28 0 0,-28 0 8,0 0-6,0 0 24,0 0-18,28 0 0,28 0-6,-28 0 6,0 0-8,-28 0 0,56 0 0,-56 0 10,0 0-10,0 0 4,0 0-4,28 0 16,-28 0-16,0 0 0,0 0 0,56 0 0,-28 0 0,0 0 0,-28 0 10,0 0-2,0 0-3,0 0-6,28 0 1,28 0 0,-28 0 0,0 0 0,0 0 2,29 0-2,-1 0 1,-56 0 6,0 0-7,0 0 0,0 0 0,28 0 0,0 0 0,28 0 0,-56 0 0,28 0 0,28 0 0,-56 0 2,56 0-2,-28 0 0,0 0 0,0 28 8,-28-28-8,28 28 0,0-28 2,28 0-2,-28 0 0,0 0 0,0 0 0,0 0 0,0 28 0,0-28 2,0 0-2,28 0 0,0 0 0,-28 28 0,84-28 0,-56 0 0,0 0 2,28 0-2,-28 0 0,-28 28 0,0-28 1,-28 0-2,0 0 1,0 0 0,0 0 0,28 0 2,0 0-2,0 0 0,112 0 0,-28 56 0,56-56 0,28 0 0,-112 0 2,56 0-2,-112 0 0,28 0 0,-28 0 0,0 0 0,-28 0 0,28 0 2,0 0-2,28 0 0,-56 0 8,28 0 70,0 0-78,28 0 8,-28 0-6,0 0-2,0 0 0,0 0 0</inkml:trace>
    </iact:actionData>
  </iact:action>
  <iact:action type="add" startTime="29018">
    <iact:property name="dataType"/>
    <iact:actionData xml:id="d4">
      <inkml:trace xmlns:inkml="http://www.w3.org/2003/InkML" xml:id="stk4" contextRef="#ctx0" brushRef="#br0">12069 9525 0,'-56'0'208,"-28"0"-193,56 0-5,0 0-2,0 0 0,0 28 0,0-28 12,-28 56 44,28-28-36,28 0-4,0 0-14,-28 28-2,28-28 8,0 0-8,-28 28 0,0 1 8,28-29-6,-28 0-2,28 28 0,0-28 8,0 0-8,0 0 8,0 0-8,0 0 0,0 0 0,0 0 0,0 0 0,0 0 8,0 0-8,0 0 0,0 28 18,0-28-10,0 28-4,0-28-4,0 0 0,0 0 0,28 0 0,0 28 0,28-28 0,-28-28 0,28 28 0,0-28 2,0 0-2,28 0 0,-28 0 0,0 0 0,0 0 0,0 0 8,28 0-8,-56-56 0,29 0 0,-29 28 0,28-28 2,0 0-2,-56 28 12,0 0 0,0 0 4,0-28-16,28 56 0,-28-28 2,0 0 4,0 0-6,0 0 6,0 0-6,0 0 16,0 0-16,0 0 21,0 0-10,0 0-3,0 0-8,0 0 0,0-28 8,0-1-4,0 29 10,-28 0-14,0 0-2,28 0 4,-28 0-2,28 0-2,-56-28 4,56 28 2,-28 28 12,28-28 4,-28 0-12,-1 0 0,29 0 8,-28 28-16,0 0 0,0-28 0,-28 0 9,28 28-10,0-56 1,0 56 0,-28 0 0,28 0 0,-28 0 2,0 0-2,-28 0 0,56 0 0,0 0 0,0 0 0,0 0 24,0 0 58,0 0-82,0 0 40</inkml:trace>
    </iact:actionData>
  </iact:action>
  <iact:action type="add" startTime="34350">
    <iact:property name="dataType"/>
    <iact:actionData xml:id="d5">
      <inkml:trace xmlns:inkml="http://www.w3.org/2003/InkML" xml:id="stk5" contextRef="#ctx0" brushRef="#br0">11061 11795 0,'28'0'1280,"28"0"-1273,56-29 1,-28 29 0,0-28 2,-56 0-2,0 28 0,0 0 0,28 0 0,-28 0 12,28 0-4,-28 0-8,0 0 0,28 0 0,0 0 0,-28 0 0,28 0 0,-28 0 0,0 0 0,0 0 0,0 0 2,28 0-2,-28 0 8,56 0-8,-28 0 0,-28 0 0,0 0 0,57 0 0,-29 0 0,56 0 2,-56 0-2,0 0 0,28 0 0,-56 0 0,28 0 0,-28 28 0,0-28 20,0 0-8,0 0-12,28 0 2,-28 0-2,28 0 0,-28 0 0,28 0 0,-28 0 0,0 0 0,0 0 37,0 28-30,28-28 2,-28 0-2,56 0-5,-56 29-2,0-29 0,0 0 0,0 0 0,0 0 0,0 0 8,0 0-8,28 0 8,0 28-8,-28-28 0,0 0 0,0 0 0,0 28 0,0-28 0,0 0 4,0 0-4,0 0 10,56 0 2,-56 0 0,0 28-12,0-28 0,28 0 0,-28 28 0,0-28 0,0 0 2,56 0-2,-56 0 8,0 0 46,0 0-50,0 0 18,0 0-16,0 0 26,0 0 1237,28 0-1270,0 0 1,0 0 2,28 0-2,0 0 0,28 0 0,-28 0 0,56 0 0,-56 0 0,0 0 2,-28 0-2,-28 0 0,0 0 0,0 0 0,0 0 16,0 0 4,-28-28 62,84 0-82,28 28 2,56-28-2,56 0 0</inkml:trace>
    </iact:actionData>
  </iact:action>
  <iact:action type="add" startTime="39099">
    <iact:property name="dataType"/>
    <iact:actionData xml:id="d6">
      <inkml:trace xmlns:inkml="http://www.w3.org/2003/InkML" xml:id="stk6" contextRef="#ctx0" brushRef="#br0">21955 10394 0,'-56'0'9,"0"0"-2,-28 0 3,-28 0-2,28 0 0,-28 0 0,0 0 0,56 0 0,0 28 0,0-28 2,28 28-2,0-28 0,-28 0 0,0 84 0,28-84 0,0 0 0,0 56 0,0-56 0,28 28 16,-28-28-16,28 28 0,0 28 0,0-28 0,-28 28 0,28-28 0,0 56 0,0-28 0,0 28 0,0-28 2,0-28-2,0 0 0,0 56 0,0-56 12,0 0-4,0 28 0,0 0 0,56-28-6,0 28-2,28-56 0,-28 84 0,-28-84 0,56 28 0,-28-28 0,0 0 0,28 28 2,-28-28-2,0 0 0,28 28 0,-28-28 0,56 0 0,-28 0 2,56 28-2,-28-28 0,-28 0 0,28 0 0,-56 0 0,0 0 0,28 0 2,-56 0-2,0 0 8,0 0 4,0 0-12,0 0 0,0 0 0,0-56 8,0 28-8,28 0 0,-28-28 2,0 28-2,0 0 0,0-28 0,0 28 0,0-28 0,0 56 0,-28-56 0,28 28 0,-28 0 0,0 0 0,28-28 2,-28 0-2,0 28 0,0 0 0,0-28 0,0 28 0,0 0 0,0 0 0,0 0 0,0 0 0,0 0 0,0-28 0,0 28 8,0 0 0,0 0-6,0 0-2,-28 28 12,28-28-4,-28 28 0,0-28-8,0 28 0,0-28 4,-56 28-4</inkml:trace>
    </iact:actionData>
  </iact:action>
  <iact:action type="add" startTime="44492">
    <iact:property name="dataType"/>
    <iact:actionData xml:id="d7">
      <inkml:trace xmlns:inkml="http://www.w3.org/2003/InkML" xml:id="stk7" contextRef="#ctx0" brushRef="#br0">2688 12691 0,'-28'0'8,"112"28"109,112-28-109,112 0 0,-28 0 0,28 0 0,-56 0 2,112 0-2,28 0 0,-56 0 0,-28 0 0,-112 0 0,-28 0 2,-84 0-2,1 0 0,-29 0 0,56 0 0,-28 0 0,28 0 0,-28 0 2,56 0-2,-28 0 0,-28 0 0,-28 0 0,56 0 0,-84 0 0,0 0 4,0 0 86,0 0-88,0 0-2,0 0 0,0 0 0,56 0 0,28 0 0,0 0 0,56 0 2,-56 0-2,-56 0 0,0 0 0,0 0 0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8A9CF-F6E3-4D6D-A3DA-E91AE0E30D7B}" type="datetimeFigureOut">
              <a:rPr lang="id-ID" smtClean="0"/>
              <a:t>11/11/2020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DECF-1E3D-444E-8B41-F9C3BF1CE1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66996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8A9CF-F6E3-4D6D-A3DA-E91AE0E30D7B}" type="datetimeFigureOut">
              <a:rPr lang="id-ID" smtClean="0"/>
              <a:t>11/11/2020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DECF-1E3D-444E-8B41-F9C3BF1CE1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20263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8A9CF-F6E3-4D6D-A3DA-E91AE0E30D7B}" type="datetimeFigureOut">
              <a:rPr lang="id-ID" smtClean="0"/>
              <a:t>11/11/2020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DECF-1E3D-444E-8B41-F9C3BF1CE1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025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8A9CF-F6E3-4D6D-A3DA-E91AE0E30D7B}" type="datetimeFigureOut">
              <a:rPr lang="id-ID" smtClean="0"/>
              <a:t>11/11/2020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DECF-1E3D-444E-8B41-F9C3BF1CE1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4411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8A9CF-F6E3-4D6D-A3DA-E91AE0E30D7B}" type="datetimeFigureOut">
              <a:rPr lang="id-ID" smtClean="0"/>
              <a:t>11/11/2020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DECF-1E3D-444E-8B41-F9C3BF1CE1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077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8A9CF-F6E3-4D6D-A3DA-E91AE0E30D7B}" type="datetimeFigureOut">
              <a:rPr lang="id-ID" smtClean="0"/>
              <a:t>11/11/2020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DECF-1E3D-444E-8B41-F9C3BF1CE1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0344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8A9CF-F6E3-4D6D-A3DA-E91AE0E30D7B}" type="datetimeFigureOut">
              <a:rPr lang="id-ID" smtClean="0"/>
              <a:t>11/11/2020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DECF-1E3D-444E-8B41-F9C3BF1CE1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12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8A9CF-F6E3-4D6D-A3DA-E91AE0E30D7B}" type="datetimeFigureOut">
              <a:rPr lang="id-ID" smtClean="0"/>
              <a:t>11/11/2020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DECF-1E3D-444E-8B41-F9C3BF1CE1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36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8A9CF-F6E3-4D6D-A3DA-E91AE0E30D7B}" type="datetimeFigureOut">
              <a:rPr lang="id-ID" smtClean="0"/>
              <a:t>11/11/2020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DECF-1E3D-444E-8B41-F9C3BF1CE1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9104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8A9CF-F6E3-4D6D-A3DA-E91AE0E30D7B}" type="datetimeFigureOut">
              <a:rPr lang="id-ID" smtClean="0"/>
              <a:t>11/11/2020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DECF-1E3D-444E-8B41-F9C3BF1CE1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5830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8A9CF-F6E3-4D6D-A3DA-E91AE0E30D7B}" type="datetimeFigureOut">
              <a:rPr lang="id-ID" smtClean="0"/>
              <a:t>11/11/2020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8DECF-1E3D-444E-8B41-F9C3BF1CE1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4950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8A9CF-F6E3-4D6D-A3DA-E91AE0E30D7B}" type="datetimeFigureOut">
              <a:rPr lang="id-ID" smtClean="0"/>
              <a:t>11/11/2020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8DECF-1E3D-444E-8B41-F9C3BF1CE15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9149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microsoft.com/office/2011/relationships/inkAction" Target="../ink/inkAction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microsoft.com/office/2011/relationships/inkAction" Target="../ink/inkAction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microsoft.com/office/2011/relationships/inkAction" Target="../ink/inkAction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microsoft.com/office/2011/relationships/inkAction" Target="../ink/inkAction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microsoft.com/office/2011/relationships/inkAction" Target="../ink/inkAction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microsoft.com/office/2011/relationships/inkAction" Target="../ink/inkAction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microsoft.com/office/2011/relationships/inkAction" Target="../ink/inkAction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microsoft.com/office/2011/relationships/inkAction" Target="../ink/inkAction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microsoft.com/office/2011/relationships/inkAction" Target="../ink/inkAction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microsoft.com/office/2011/relationships/inkAction" Target="../ink/inkAction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microsoft.com/office/2011/relationships/inkAction" Target="../ink/inkAction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microsoft.com/office/2011/relationships/inkAction" Target="../ink/inkAction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microsoft.com/office/2011/relationships/inkAction" Target="../ink/inkAction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1/relationships/inkAction" Target="../ink/inkAction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microsoft.com/office/2011/relationships/inkAction" Target="../ink/inkAction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microsoft.com/office/2011/relationships/inkAction" Target="../ink/inkAction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microsoft.com/office/2011/relationships/inkAction" Target="../ink/inkAction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microsoft.com/office/2011/relationships/inkAction" Target="../ink/inkAction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microsoft.com/office/2011/relationships/inkAction" Target="../ink/inkAction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microsoft.com/office/2011/relationships/inkAction" Target="../ink/inkAction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4FAE-70D6-4A18-8FE8-7CB56E35B3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/>
              <a:t>Interpretasi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76F82-10CD-4966-8324-5F78708FD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734152"/>
            <a:ext cx="6858000" cy="1655762"/>
          </a:xfrm>
        </p:spPr>
        <p:txBody>
          <a:bodyPr>
            <a:normAutofit lnSpcReduction="10000"/>
          </a:bodyPr>
          <a:lstStyle/>
          <a:p>
            <a:r>
              <a:rPr lang="id-ID" dirty="0"/>
              <a:t>MATA KULIAH LOGIKA INFORMATIKA</a:t>
            </a:r>
          </a:p>
          <a:p>
            <a:r>
              <a:rPr lang="id-ID" dirty="0"/>
              <a:t>DEPARTEMEN ILMU KOMPUTER/INFORMATIKA</a:t>
            </a:r>
          </a:p>
          <a:p>
            <a:r>
              <a:rPr lang="id-ID" dirty="0"/>
              <a:t>UNIVERSITAS DIPONEGORO</a:t>
            </a:r>
          </a:p>
          <a:p>
            <a:r>
              <a:rPr lang="id-ID" dirty="0"/>
              <a:t>2020</a:t>
            </a:r>
          </a:p>
          <a:p>
            <a:endParaRPr lang="id-ID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96B8F78-6093-47DF-BD5A-C8EA35CE98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40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57"/>
    </mc:Choice>
    <mc:Fallback>
      <p:transition spd="slow" advTm="13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DDDF5-4789-4B27-87DA-514222735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Kebebasan Variabel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C8939-FEF5-43E2-8300-FFDFFFA1B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/>
              <a:t>Variabel x terikat (BOUND) bila dalam lingkup wff yang dibatasi quantifier </a:t>
            </a:r>
            <a:r>
              <a:rPr lang="id-ID">
                <a:cs typeface="Times New Roman" panose="02020603050405020304" pitchFamily="18" charset="0"/>
              </a:rPr>
              <a:t>Ɐx atau Ǝx </a:t>
            </a:r>
            <a:r>
              <a:rPr lang="id-ID" u="sng"/>
              <a:t>atau</a:t>
            </a:r>
            <a:r>
              <a:rPr lang="id-ID"/>
              <a:t> dibatasi dengan quantifier </a:t>
            </a:r>
            <a:r>
              <a:rPr lang="id-ID">
                <a:cs typeface="Times New Roman" panose="02020603050405020304" pitchFamily="18" charset="0"/>
              </a:rPr>
              <a:t>Ɐ atau Ǝ</a:t>
            </a:r>
            <a:r>
              <a:rPr lang="id-ID"/>
              <a:t> sendiri.</a:t>
            </a:r>
            <a:br>
              <a:rPr lang="id-ID"/>
            </a:br>
            <a:r>
              <a:rPr lang="id-ID"/>
              <a:t>Misal wff: </a:t>
            </a:r>
            <a:r>
              <a:rPr lang="id-ID">
                <a:cs typeface="Times New Roman" panose="02020603050405020304" pitchFamily="18" charset="0"/>
              </a:rPr>
              <a:t>Ǝ</a:t>
            </a:r>
            <a:r>
              <a:rPr lang="id-ID">
                <a:solidFill>
                  <a:srgbClr val="FF0000"/>
                </a:solidFill>
                <a:cs typeface="Times New Roman" panose="02020603050405020304" pitchFamily="18" charset="0"/>
              </a:rPr>
              <a:t>x</a:t>
            </a:r>
            <a:r>
              <a:rPr lang="id-ID">
                <a:cs typeface="Times New Roman" panose="02020603050405020304" pitchFamily="18" charset="0"/>
              </a:rPr>
              <a:t> p(</a:t>
            </a:r>
            <a:r>
              <a:rPr lang="id-ID">
                <a:solidFill>
                  <a:srgbClr val="00B050"/>
                </a:solidFill>
                <a:cs typeface="Times New Roman" panose="02020603050405020304" pitchFamily="18" charset="0"/>
              </a:rPr>
              <a:t>x</a:t>
            </a:r>
            <a:r>
              <a:rPr lang="id-ID">
                <a:cs typeface="Times New Roman" panose="02020603050405020304" pitchFamily="18" charset="0"/>
              </a:rPr>
              <a:t>,y) </a:t>
            </a:r>
            <a:r>
              <a:rPr lang="id-ID">
                <a:cs typeface="Times New Roman" panose="02020603050405020304" pitchFamily="18" charset="0"/>
                <a:sym typeface="Wingdings" panose="05000000000000000000" pitchFamily="2" charset="2"/>
              </a:rPr>
              <a:t> q(</a:t>
            </a:r>
            <a:r>
              <a:rPr lang="id-ID">
                <a:solidFill>
                  <a:srgbClr val="00B0F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x</a:t>
            </a:r>
            <a:r>
              <a:rPr lang="id-ID">
                <a:cs typeface="Times New Roman" panose="02020603050405020304" pitchFamily="18" charset="0"/>
                <a:sym typeface="Wingdings" panose="05000000000000000000" pitchFamily="2" charset="2"/>
              </a:rPr>
              <a:t>) maka</a:t>
            </a:r>
            <a:br>
              <a:rPr lang="id-ID"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id-ID">
                <a:solidFill>
                  <a:srgbClr val="FF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x</a:t>
            </a:r>
            <a:r>
              <a:rPr lang="id-ID">
                <a:cs typeface="Times New Roman" panose="02020603050405020304" pitchFamily="18" charset="0"/>
                <a:sym typeface="Wingdings" panose="05000000000000000000" pitchFamily="2" charset="2"/>
              </a:rPr>
              <a:t> pertama terikat oleh </a:t>
            </a:r>
            <a:r>
              <a:rPr lang="id-ID">
                <a:cs typeface="Times New Roman" panose="02020603050405020304" pitchFamily="18" charset="0"/>
              </a:rPr>
              <a:t>Ǝ</a:t>
            </a:r>
            <a:br>
              <a:rPr lang="id-ID">
                <a:cs typeface="Times New Roman" panose="02020603050405020304" pitchFamily="18" charset="0"/>
              </a:rPr>
            </a:br>
            <a:r>
              <a:rPr lang="id-ID">
                <a:solidFill>
                  <a:srgbClr val="00B050"/>
                </a:solidFill>
                <a:cs typeface="Times New Roman" panose="02020603050405020304" pitchFamily="18" charset="0"/>
              </a:rPr>
              <a:t>x</a:t>
            </a:r>
            <a:r>
              <a:rPr lang="id-ID">
                <a:cs typeface="Times New Roman" panose="02020603050405020304" pitchFamily="18" charset="0"/>
              </a:rPr>
              <a:t> kedua terikat oleh wff p(x,y) yang diikat oleh Ǝx</a:t>
            </a:r>
            <a:br>
              <a:rPr lang="id-ID">
                <a:cs typeface="Times New Roman" panose="02020603050405020304" pitchFamily="18" charset="0"/>
              </a:rPr>
            </a:br>
            <a:r>
              <a:rPr lang="id-ID">
                <a:solidFill>
                  <a:srgbClr val="00B0F0"/>
                </a:solidFill>
                <a:cs typeface="Times New Roman" panose="02020603050405020304" pitchFamily="18" charset="0"/>
              </a:rPr>
              <a:t>x</a:t>
            </a:r>
            <a:r>
              <a:rPr lang="id-ID">
                <a:cs typeface="Times New Roman" panose="02020603050405020304" pitchFamily="18" charset="0"/>
              </a:rPr>
              <a:t> ketiga bebas</a:t>
            </a:r>
            <a:endParaRPr lang="id-ID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E7F4BCC-8E92-43F4-AECA-3630EB8DCB5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37440" y="2188800"/>
              <a:ext cx="7349760" cy="2390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E7F4BCC-8E92-43F4-AECA-3630EB8DCB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8080" y="2179440"/>
                <a:ext cx="7368480" cy="24091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7D22F16-BA02-4DBE-9CA0-720ADC7FB3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96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591"/>
    </mc:Choice>
    <mc:Fallback>
      <p:transition spd="slow" advTm="51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CB86-1B0B-4AAC-8B48-01F3949C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Pertanyaan Mendasar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8371D-BF5E-4612-83EB-7B5D62BBC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/>
              <a:t>p(x) itu TRUE atau FALSE ?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6B4F61D-A2D5-4A9A-A8D6-DCB041BEF7D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67680" y="2279520"/>
              <a:ext cx="3660120" cy="151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6B4F61D-A2D5-4A9A-A8D6-DCB041BEF7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8320" y="2270160"/>
                <a:ext cx="3678840" cy="1702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7E22F0E-DD0A-48B2-B71C-D636F8AA29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88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08"/>
    </mc:Choice>
    <mc:Fallback>
      <p:transition spd="slow" advTm="16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22856-5260-4A40-8E4C-D72BBBC4A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Interpretasi Atom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F579B-CBE2-4AC6-9F94-D87FE5CDD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225064" cy="4351338"/>
          </a:xfrm>
        </p:spPr>
        <p:txBody>
          <a:bodyPr/>
          <a:lstStyle/>
          <a:p>
            <a:r>
              <a:rPr lang="id-ID"/>
              <a:t>Wff hanya string/rangkaian simbol</a:t>
            </a:r>
          </a:p>
          <a:p>
            <a:r>
              <a:rPr lang="id-ID"/>
              <a:t>Agar bermakna, simbol-simbol diinterpretasi sehingga wff memiliki nilai kebenaran.</a:t>
            </a:r>
          </a:p>
          <a:p>
            <a:r>
              <a:rPr lang="id-ID"/>
              <a:t>Contoh 1 : p(x) merepresentasikan pernyataan </a:t>
            </a:r>
            <a:br>
              <a:rPr lang="id-ID"/>
            </a:br>
            <a:r>
              <a:rPr lang="id-ID"/>
              <a:t>“x bilangan genap”</a:t>
            </a:r>
            <a:br>
              <a:rPr lang="id-ID"/>
            </a:br>
            <a:r>
              <a:rPr lang="id-ID"/>
              <a:t>karena x variabel bebas, nilai p(x) belum jelas.</a:t>
            </a:r>
            <a:br>
              <a:rPr lang="id-ID"/>
            </a:br>
            <a:r>
              <a:rPr lang="id-ID"/>
              <a:t>Dibuat dua interpretasi</a:t>
            </a:r>
            <a:br>
              <a:rPr lang="id-ID"/>
            </a:br>
            <a:r>
              <a:rPr lang="id-ID"/>
              <a:t>I</a:t>
            </a:r>
            <a:r>
              <a:rPr lang="id-ID" baseline="-25000"/>
              <a:t>1</a:t>
            </a:r>
            <a:r>
              <a:rPr lang="id-ID"/>
              <a:t> : x</a:t>
            </a:r>
            <a:r>
              <a:rPr lang="id-ID">
                <a:sym typeface="Wingdings" panose="05000000000000000000" pitchFamily="2" charset="2"/>
              </a:rPr>
              <a:t>24 maka p(24) bernilai TRUE</a:t>
            </a:r>
            <a:br>
              <a:rPr lang="id-ID">
                <a:sym typeface="Wingdings" panose="05000000000000000000" pitchFamily="2" charset="2"/>
              </a:rPr>
            </a:br>
            <a:r>
              <a:rPr lang="id-ID">
                <a:sym typeface="Wingdings" panose="05000000000000000000" pitchFamily="2" charset="2"/>
              </a:rPr>
              <a:t>I</a:t>
            </a:r>
            <a:r>
              <a:rPr lang="id-ID" baseline="-25000">
                <a:sym typeface="Wingdings" panose="05000000000000000000" pitchFamily="2" charset="2"/>
              </a:rPr>
              <a:t>2</a:t>
            </a:r>
            <a:r>
              <a:rPr lang="id-ID">
                <a:sym typeface="Wingdings" panose="05000000000000000000" pitchFamily="2" charset="2"/>
              </a:rPr>
              <a:t> : x3 maka p(3) bernilai FALSE</a:t>
            </a:r>
            <a:endParaRPr lang="id-ID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55E44D1-6EED-4997-8DF1-8B7A8E52E57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66880" y="2219040"/>
              <a:ext cx="6644160" cy="3520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55E44D1-6EED-4997-8DF1-8B7A8E52E5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7520" y="2209680"/>
                <a:ext cx="6662880" cy="35388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5789EC8-407F-46C0-8863-3A671243D1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00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36"/>
    </mc:Choice>
    <mc:Fallback>
      <p:transition spd="slow" advTm="57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6897D-06B6-40D5-B89F-926E973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Interpretasi Wff berbatas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2F73A-7D41-4292-A7CD-739E5AEC9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/>
              <a:t>Contoh 2 : </a:t>
            </a:r>
            <a:r>
              <a:rPr lang="id-ID">
                <a:cs typeface="Times New Roman" panose="02020603050405020304" pitchFamily="18" charset="0"/>
              </a:rPr>
              <a:t>Ɐx p(x) </a:t>
            </a:r>
            <a:br>
              <a:rPr lang="id-ID">
                <a:cs typeface="Times New Roman" panose="02020603050405020304" pitchFamily="18" charset="0"/>
              </a:rPr>
            </a:br>
            <a:r>
              <a:rPr lang="id-ID">
                <a:cs typeface="Times New Roman" panose="02020603050405020304" pitchFamily="18" charset="0"/>
              </a:rPr>
              <a:t>I</a:t>
            </a:r>
            <a:r>
              <a:rPr lang="id-ID" baseline="-25000">
                <a:cs typeface="Times New Roman" panose="02020603050405020304" pitchFamily="18" charset="0"/>
              </a:rPr>
              <a:t>1</a:t>
            </a:r>
            <a:r>
              <a:rPr lang="id-ID">
                <a:cs typeface="Times New Roman" panose="02020603050405020304" pitchFamily="18" charset="0"/>
              </a:rPr>
              <a:t>: p(x) mewakili pernyataan “x memiliki orang tua”, x dalam domain manusia yang lahir. Maka wff di atas berarti SEMUA orang memiliki orang tua. Nilai wff = TRUE</a:t>
            </a:r>
            <a:br>
              <a:rPr lang="id-ID">
                <a:cs typeface="Times New Roman" panose="02020603050405020304" pitchFamily="18" charset="0"/>
              </a:rPr>
            </a:br>
            <a:r>
              <a:rPr lang="id-ID">
                <a:cs typeface="Times New Roman" panose="02020603050405020304" pitchFamily="18" charset="0"/>
              </a:rPr>
              <a:t>I</a:t>
            </a:r>
            <a:r>
              <a:rPr lang="id-ID" baseline="-25000">
                <a:cs typeface="Times New Roman" panose="02020603050405020304" pitchFamily="18" charset="0"/>
              </a:rPr>
              <a:t>2</a:t>
            </a:r>
            <a:r>
              <a:rPr lang="id-ID">
                <a:cs typeface="Times New Roman" panose="02020603050405020304" pitchFamily="18" charset="0"/>
              </a:rPr>
              <a:t> : p(x) mewakili pernyataan “x memiliki anak”, </a:t>
            </a:r>
            <a:br>
              <a:rPr lang="id-ID">
                <a:cs typeface="Times New Roman" panose="02020603050405020304" pitchFamily="18" charset="0"/>
              </a:rPr>
            </a:br>
            <a:r>
              <a:rPr lang="id-ID">
                <a:cs typeface="Times New Roman" panose="02020603050405020304" pitchFamily="18" charset="0"/>
              </a:rPr>
              <a:t>x dalam domain manusia yang lahir. Maka wff di atas berarti SEMUA orang memiliki anak. </a:t>
            </a:r>
            <a:br>
              <a:rPr lang="id-ID">
                <a:cs typeface="Times New Roman" panose="02020603050405020304" pitchFamily="18" charset="0"/>
              </a:rPr>
            </a:br>
            <a:r>
              <a:rPr lang="id-ID">
                <a:cs typeface="Times New Roman" panose="02020603050405020304" pitchFamily="18" charset="0"/>
              </a:rPr>
              <a:t>Nilai wff = FALSE.</a:t>
            </a:r>
            <a:endParaRPr lang="id-ID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1EF1EEB-E558-4CA1-B2EC-EE0C527C2B1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36640" y="1301040"/>
              <a:ext cx="7621920" cy="4074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1EF1EEB-E558-4CA1-B2EC-EE0C527C2B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7280" y="1291680"/>
                <a:ext cx="7640640" cy="40935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D820A01-1C4B-4A80-9E66-F377DF8A1C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63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422"/>
    </mc:Choice>
    <mc:Fallback>
      <p:transition spd="slow" advTm="136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6897D-06B6-40D5-B89F-926E9736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Interpretasi Wff berbatas ganda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2F73A-7D41-4292-A7CD-739E5AEC9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6"/>
            <a:ext cx="8399236" cy="5032375"/>
          </a:xfrm>
        </p:spPr>
        <p:txBody>
          <a:bodyPr>
            <a:normAutofit/>
          </a:bodyPr>
          <a:lstStyle/>
          <a:p>
            <a:r>
              <a:rPr lang="id-ID"/>
              <a:t>Contoh 3 : </a:t>
            </a:r>
            <a:r>
              <a:rPr lang="id-ID">
                <a:cs typeface="Times New Roman" panose="02020603050405020304" pitchFamily="18" charset="0"/>
              </a:rPr>
              <a:t>Ǝx Ɐy p(x,y) </a:t>
            </a:r>
            <a:br>
              <a:rPr lang="id-ID">
                <a:cs typeface="Times New Roman" panose="02020603050405020304" pitchFamily="18" charset="0"/>
              </a:rPr>
            </a:br>
            <a:r>
              <a:rPr lang="id-ID">
                <a:cs typeface="Times New Roman" panose="02020603050405020304" pitchFamily="18" charset="0"/>
              </a:rPr>
              <a:t>I</a:t>
            </a:r>
            <a:r>
              <a:rPr lang="id-ID" baseline="-25000">
                <a:cs typeface="Times New Roman" panose="02020603050405020304" pitchFamily="18" charset="0"/>
              </a:rPr>
              <a:t>1</a:t>
            </a:r>
            <a:r>
              <a:rPr lang="id-ID">
                <a:cs typeface="Times New Roman" panose="02020603050405020304" pitchFamily="18" charset="0"/>
              </a:rPr>
              <a:t>: p(x) mewakili pernyataan “x ≤ y”, x dan y dalam domain bilangan cacah. Maka wff di atas berarti ADA bilangan cacah lebih kecil atau sama dengan SEMUA bilangan cacah. Nilai wff = TRUE karena angka 0 merupakan bilangan cacah terkecil.</a:t>
            </a:r>
            <a:br>
              <a:rPr lang="id-ID">
                <a:cs typeface="Times New Roman" panose="02020603050405020304" pitchFamily="18" charset="0"/>
              </a:rPr>
            </a:br>
            <a:r>
              <a:rPr lang="id-ID">
                <a:cs typeface="Times New Roman" panose="02020603050405020304" pitchFamily="18" charset="0"/>
              </a:rPr>
              <a:t>I</a:t>
            </a:r>
            <a:r>
              <a:rPr lang="id-ID" baseline="-25000">
                <a:cs typeface="Times New Roman" panose="02020603050405020304" pitchFamily="18" charset="0"/>
              </a:rPr>
              <a:t>2</a:t>
            </a:r>
            <a:r>
              <a:rPr lang="id-ID">
                <a:cs typeface="Times New Roman" panose="02020603050405020304" pitchFamily="18" charset="0"/>
              </a:rPr>
              <a:t> : p(x) mewakili pernyataan “x ≤ y”, x dan y dalam domain bilangan bulat. Maka wff di atas berarti ADA bilangan bulat lebih kecil atau sama dengan SEMUA bilangan bulat. </a:t>
            </a:r>
            <a:br>
              <a:rPr lang="id-ID">
                <a:cs typeface="Times New Roman" panose="02020603050405020304" pitchFamily="18" charset="0"/>
              </a:rPr>
            </a:br>
            <a:r>
              <a:rPr lang="id-ID">
                <a:cs typeface="Times New Roman" panose="02020603050405020304" pitchFamily="18" charset="0"/>
              </a:rPr>
              <a:t>Nilai wff = FALSE karena tidak ada bilangan bulat terkecil </a:t>
            </a:r>
            <a:endParaRPr lang="id-ID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9BC6994-C346-4A77-B91B-DDF618F2055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97920" y="1260720"/>
              <a:ext cx="7349760" cy="5396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9BC6994-C346-4A77-B91B-DDF618F205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8560" y="1251360"/>
                <a:ext cx="7368480" cy="5414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6DA3750-6B1C-4C0D-967A-8294DBEE44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72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866"/>
    </mc:Choice>
    <mc:Fallback>
      <p:transition spd="slow" advTm="134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2110-2A9B-471C-AFE0-EEFCDBFB1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Properti Interpretasi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400AE-E710-4750-9856-7B9448191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d-ID"/>
              <a:t>Interpretasi wff terdiri atas sebuah himpunan takkosong D, disebut domain/ranah, dan pemberian nilai untuk simbol-simbol dalam wff.</a:t>
            </a:r>
          </a:p>
          <a:p>
            <a:r>
              <a:rPr lang="id-ID"/>
              <a:t>Setiap simbol PREDIKAT diganti sebuah RELASI dalam D</a:t>
            </a:r>
          </a:p>
          <a:p>
            <a:r>
              <a:rPr lang="id-ID"/>
              <a:t>Setiap simbol FUNGSI diganti sebuah FUNGSI dalam D</a:t>
            </a:r>
          </a:p>
          <a:p>
            <a:r>
              <a:rPr lang="id-ID"/>
              <a:t>Setiap VARIABEL BEBAS diganti sebuah nilai dalam D, setiap kemunculan variabel diisi nilai yang sama</a:t>
            </a:r>
          </a:p>
          <a:p>
            <a:r>
              <a:rPr lang="id-ID"/>
              <a:t>Setiap KONSTANTA diganti sebuah nilai dalam D, setiap kemunculan variabel diisi nilai yang sama</a:t>
            </a:r>
          </a:p>
          <a:p>
            <a:endParaRPr lang="id-ID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28B18D-AED2-4596-BE64-68076618F2A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49120" y="3398760"/>
              <a:ext cx="7178400" cy="2259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28B18D-AED2-4596-BE64-68076618F2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9760" y="3389400"/>
                <a:ext cx="7197120" cy="22784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E673484-C8C8-4947-9A5D-C5847CD5CD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19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273"/>
    </mc:Choice>
    <mc:Fallback>
      <p:transition spd="slow" advTm="69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E64C-B377-40B0-B544-E496670D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Interpretasi Konstanta dan Fungsi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7D477-E0C5-4D78-B171-3B90204BF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239579" cy="4351338"/>
          </a:xfrm>
        </p:spPr>
        <p:txBody>
          <a:bodyPr>
            <a:normAutofit/>
          </a:bodyPr>
          <a:lstStyle/>
          <a:p>
            <a:r>
              <a:rPr lang="id-ID"/>
              <a:t>Diberikan wff : ∀x (p(x,c) → p(f(x,x),x))</a:t>
            </a:r>
          </a:p>
          <a:p>
            <a:r>
              <a:rPr lang="id-ID"/>
              <a:t>I1 : misal D himpunan bilangan rasional positif, p(x,y) sebagai “x &lt; y”, c=2, dan f(x,y) adalah fungsi perkalian “x . y” maka interpretasi wff menjadi “SEMUA bilangan rasional positif x, jika x&lt;2 maka x.x &lt; x” </a:t>
            </a:r>
            <a:br>
              <a:rPr lang="id-ID"/>
            </a:br>
            <a:r>
              <a:rPr lang="id-ID"/>
              <a:t>yang mana bernilai salah/FALSE. Coba </a:t>
            </a:r>
            <a:r>
              <a:rPr lang="en-US" i="1"/>
              <a:t>x </a:t>
            </a:r>
            <a:r>
              <a:rPr lang="en-US"/>
              <a:t>= 3/2, </a:t>
            </a:r>
            <a:br>
              <a:rPr lang="id-ID"/>
            </a:br>
            <a:r>
              <a:rPr lang="id-ID"/>
              <a:t>maka</a:t>
            </a:r>
            <a:r>
              <a:rPr lang="en-US"/>
              <a:t> 3/2 · 3/2 = 9/4, </a:t>
            </a:r>
            <a:r>
              <a:rPr lang="id-ID"/>
              <a:t>TIDAK kurang dari</a:t>
            </a:r>
            <a:r>
              <a:rPr lang="en-US"/>
              <a:t> 3/2.</a:t>
            </a:r>
            <a:endParaRPr lang="id-ID"/>
          </a:p>
          <a:p>
            <a:r>
              <a:rPr lang="id-ID"/>
              <a:t>I2 : misal</a:t>
            </a:r>
            <a:r>
              <a:rPr lang="en-US"/>
              <a:t> </a:t>
            </a:r>
            <a:r>
              <a:rPr lang="en-US" i="1"/>
              <a:t>c </a:t>
            </a:r>
            <a:r>
              <a:rPr lang="en-US"/>
              <a:t>= 1</a:t>
            </a:r>
            <a:r>
              <a:rPr lang="id-ID"/>
              <a:t>, simbol lain sama dengan I1, </a:t>
            </a:r>
            <a:br>
              <a:rPr lang="id-ID"/>
            </a:br>
            <a:r>
              <a:rPr lang="id-ID"/>
              <a:t>diketahui bahwa 0&lt;x&lt;1 sehingga</a:t>
            </a:r>
            <a:r>
              <a:rPr lang="en-US"/>
              <a:t> </a:t>
            </a:r>
            <a:r>
              <a:rPr lang="en-US" i="1"/>
              <a:t>x </a:t>
            </a:r>
            <a:r>
              <a:rPr lang="en-US"/>
              <a:t>· </a:t>
            </a:r>
            <a:r>
              <a:rPr lang="en-US" i="1"/>
              <a:t>x </a:t>
            </a:r>
            <a:r>
              <a:rPr lang="en-US"/>
              <a:t>&lt; </a:t>
            </a:r>
            <a:r>
              <a:rPr lang="en-US" i="1"/>
              <a:t>x</a:t>
            </a:r>
            <a:r>
              <a:rPr lang="en-US"/>
              <a:t>. </a:t>
            </a:r>
            <a:r>
              <a:rPr lang="id-ID"/>
              <a:t>Sehingga interpretasi bernilai TRUE</a:t>
            </a:r>
            <a:r>
              <a:rPr lang="en-US"/>
              <a:t>. </a:t>
            </a:r>
            <a:endParaRPr lang="id-ID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91AD7ED-6044-4885-BCF9-8F65218EB9C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97120" y="1341360"/>
              <a:ext cx="6926400" cy="4710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91AD7ED-6044-4885-BCF9-8F65218EB9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7760" y="1332000"/>
                <a:ext cx="6945120" cy="4728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47242FA-A92A-42E9-AA59-B54E37100F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4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729"/>
    </mc:Choice>
    <mc:Fallback>
      <p:transition spd="slow" advTm="186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3E38-B228-4AD1-BD1F-A96AB9235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Substitusi Variabel Bebas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A6F5-F16E-4BB5-94DD-70B0A6265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370208" cy="4351338"/>
          </a:xfrm>
        </p:spPr>
        <p:txBody>
          <a:bodyPr>
            <a:normAutofit/>
          </a:bodyPr>
          <a:lstStyle/>
          <a:p>
            <a:r>
              <a:rPr lang="id-ID"/>
              <a:t>Sebuah wff W, variabel bebas x, dan term t. Maka wff dari W dengan penggantian semua kemunculan bebas x dengan t dituliskan W(x/t). </a:t>
            </a:r>
            <a:br>
              <a:rPr lang="id-ID"/>
            </a:br>
            <a:r>
              <a:rPr lang="id-ID"/>
              <a:t>Ekspresi “x/t” disebut SUBSTITUSI / BINDING.</a:t>
            </a:r>
          </a:p>
          <a:p>
            <a:r>
              <a:rPr lang="id-ID"/>
              <a:t>Contoh</a:t>
            </a:r>
            <a:r>
              <a:rPr lang="en-US"/>
              <a:t>, </a:t>
            </a:r>
            <a:r>
              <a:rPr lang="id-ID"/>
              <a:t>jika</a:t>
            </a:r>
            <a:r>
              <a:rPr lang="en-US"/>
              <a:t> W = ∀y</a:t>
            </a:r>
            <a:r>
              <a:rPr lang="id-ID"/>
              <a:t> </a:t>
            </a:r>
            <a:r>
              <a:rPr lang="en-US"/>
              <a:t>p(x, y), </a:t>
            </a:r>
            <a:r>
              <a:rPr lang="id-ID"/>
              <a:t>maka</a:t>
            </a:r>
            <a:r>
              <a:rPr lang="en-US"/>
              <a:t> W(x/t) = ∀y p(t, y). </a:t>
            </a:r>
            <a:br>
              <a:rPr lang="id-ID"/>
            </a:br>
            <a:r>
              <a:rPr lang="id-ID"/>
              <a:t>Ingat </a:t>
            </a:r>
            <a:r>
              <a:rPr lang="en-US"/>
              <a:t>W(y/t) = W </a:t>
            </a:r>
            <a:r>
              <a:rPr lang="id-ID"/>
              <a:t>sebab</a:t>
            </a:r>
            <a:r>
              <a:rPr lang="en-US"/>
              <a:t> y </a:t>
            </a:r>
            <a:r>
              <a:rPr lang="id-ID"/>
              <a:t>tidak muncul bebas di</a:t>
            </a:r>
            <a:r>
              <a:rPr lang="en-US"/>
              <a:t> W.</a:t>
            </a:r>
            <a:endParaRPr lang="id-ID"/>
          </a:p>
          <a:p>
            <a:r>
              <a:rPr lang="id-ID"/>
              <a:t>Jika ditekankan </a:t>
            </a:r>
            <a:r>
              <a:rPr lang="en-US"/>
              <a:t>wff W </a:t>
            </a:r>
            <a:r>
              <a:rPr lang="id-ID"/>
              <a:t>mengandung </a:t>
            </a:r>
            <a:r>
              <a:rPr lang="en-US"/>
              <a:t>variabe</a:t>
            </a:r>
            <a:r>
              <a:rPr lang="id-ID"/>
              <a:t>l bebas</a:t>
            </a:r>
            <a:r>
              <a:rPr lang="en-US"/>
              <a:t> x, W </a:t>
            </a:r>
            <a:r>
              <a:rPr lang="id-ID"/>
              <a:t>dituliskan </a:t>
            </a:r>
            <a:r>
              <a:rPr lang="en-US"/>
              <a:t>W(x).</a:t>
            </a:r>
            <a:r>
              <a:rPr lang="id-ID"/>
              <a:t> Dengan demikian, </a:t>
            </a:r>
            <a:r>
              <a:rPr lang="en-US"/>
              <a:t>W(t) </a:t>
            </a:r>
            <a:r>
              <a:rPr lang="id-ID"/>
              <a:t>berarti </a:t>
            </a:r>
            <a:r>
              <a:rPr lang="en-US"/>
              <a:t>wff W(x/t). </a:t>
            </a:r>
            <a:br>
              <a:rPr lang="en-US"/>
            </a:br>
            <a:endParaRPr lang="id-ID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810B75B-7F44-4FBF-BCA9-3E2BE3DA957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06400" y="1331280"/>
              <a:ext cx="7783200" cy="4357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810B75B-7F44-4FBF-BCA9-3E2BE3DA95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7040" y="1321920"/>
                <a:ext cx="7801920" cy="4376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90362B8-1D4A-4764-80AD-CBB82E9571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75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52"/>
    </mc:Choice>
    <mc:Fallback>
      <p:transition spd="slow" advTm="1143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3E38-B228-4AD1-BD1F-A96AB9235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Contoh Substitusi Variabel Bebas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5A6F5-F16E-4BB5-94DD-70B0A6265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370208" cy="4667250"/>
          </a:xfrm>
        </p:spPr>
        <p:txBody>
          <a:bodyPr>
            <a:normAutofit/>
          </a:bodyPr>
          <a:lstStyle/>
          <a:p>
            <a:r>
              <a:rPr lang="id-ID"/>
              <a:t>Misal</a:t>
            </a:r>
            <a:r>
              <a:rPr lang="en-US"/>
              <a:t> W = p(x, y) ∨ ∃y q(x, y). </a:t>
            </a:r>
            <a:r>
              <a:rPr lang="id-ID"/>
              <a:t>Karena x muncul dua kali di W maka diperoleh </a:t>
            </a:r>
            <a:r>
              <a:rPr lang="fr-FR" i="1"/>
              <a:t>W</a:t>
            </a:r>
            <a:r>
              <a:rPr lang="fr-FR"/>
              <a:t>(</a:t>
            </a:r>
            <a:r>
              <a:rPr lang="fr-FR" i="1"/>
              <a:t>x</a:t>
            </a:r>
            <a:r>
              <a:rPr lang="fr-FR"/>
              <a:t>/</a:t>
            </a:r>
            <a:r>
              <a:rPr lang="fr-FR" i="1">
                <a:solidFill>
                  <a:srgbClr val="FF0000"/>
                </a:solidFill>
              </a:rPr>
              <a:t>t</a:t>
            </a:r>
            <a:r>
              <a:rPr lang="fr-FR"/>
              <a:t>) = </a:t>
            </a:r>
            <a:r>
              <a:rPr lang="fr-FR" i="1"/>
              <a:t>p</a:t>
            </a:r>
            <a:r>
              <a:rPr lang="fr-FR"/>
              <a:t>(</a:t>
            </a:r>
            <a:r>
              <a:rPr lang="fr-FR" i="1">
                <a:solidFill>
                  <a:srgbClr val="FF0000"/>
                </a:solidFill>
              </a:rPr>
              <a:t>t</a:t>
            </a:r>
            <a:r>
              <a:rPr lang="fr-FR"/>
              <a:t>, </a:t>
            </a:r>
            <a:r>
              <a:rPr lang="fr-FR" i="1"/>
              <a:t>y</a:t>
            </a:r>
            <a:r>
              <a:rPr lang="fr-FR"/>
              <a:t>) ∨ ∃</a:t>
            </a:r>
            <a:r>
              <a:rPr lang="fr-FR" i="1"/>
              <a:t>y q</a:t>
            </a:r>
            <a:r>
              <a:rPr lang="fr-FR"/>
              <a:t>(</a:t>
            </a:r>
            <a:r>
              <a:rPr lang="fr-FR" i="1">
                <a:solidFill>
                  <a:srgbClr val="FF0000"/>
                </a:solidFill>
              </a:rPr>
              <a:t>t</a:t>
            </a:r>
            <a:r>
              <a:rPr lang="fr-FR"/>
              <a:t>, </a:t>
            </a:r>
            <a:r>
              <a:rPr lang="fr-FR" i="1"/>
              <a:t>y</a:t>
            </a:r>
            <a:r>
              <a:rPr lang="fr-FR"/>
              <a:t>) </a:t>
            </a:r>
            <a:endParaRPr lang="id-ID"/>
          </a:p>
          <a:p>
            <a:r>
              <a:rPr lang="id-ID"/>
              <a:t>Contoh substitusi t dengan nilai berbeda :</a:t>
            </a:r>
            <a:br>
              <a:rPr lang="id-ID" i="1"/>
            </a:br>
            <a:r>
              <a:rPr lang="es-ES" i="1"/>
              <a:t>W</a:t>
            </a:r>
            <a:r>
              <a:rPr lang="es-ES"/>
              <a:t>(</a:t>
            </a:r>
            <a:r>
              <a:rPr lang="es-ES" i="1"/>
              <a:t>x/</a:t>
            </a:r>
            <a:r>
              <a:rPr lang="es-ES" i="1">
                <a:solidFill>
                  <a:srgbClr val="FF0000"/>
                </a:solidFill>
              </a:rPr>
              <a:t>a</a:t>
            </a:r>
            <a:r>
              <a:rPr lang="es-ES"/>
              <a:t>) = </a:t>
            </a:r>
            <a:r>
              <a:rPr lang="es-ES" i="1"/>
              <a:t>p</a:t>
            </a:r>
            <a:r>
              <a:rPr lang="es-ES"/>
              <a:t>(</a:t>
            </a:r>
            <a:r>
              <a:rPr lang="es-ES" i="1">
                <a:solidFill>
                  <a:srgbClr val="FF0000"/>
                </a:solidFill>
              </a:rPr>
              <a:t>a</a:t>
            </a:r>
            <a:r>
              <a:rPr lang="es-ES"/>
              <a:t>, </a:t>
            </a:r>
            <a:r>
              <a:rPr lang="es-ES" i="1"/>
              <a:t>y</a:t>
            </a:r>
            <a:r>
              <a:rPr lang="es-ES"/>
              <a:t>) ∨ ∃</a:t>
            </a:r>
            <a:r>
              <a:rPr lang="es-ES" i="1"/>
              <a:t>y q</a:t>
            </a:r>
            <a:r>
              <a:rPr lang="es-ES"/>
              <a:t>(</a:t>
            </a:r>
            <a:r>
              <a:rPr lang="es-ES" i="1">
                <a:solidFill>
                  <a:srgbClr val="FF0000"/>
                </a:solidFill>
              </a:rPr>
              <a:t>a</a:t>
            </a:r>
            <a:r>
              <a:rPr lang="es-ES"/>
              <a:t>, </a:t>
            </a:r>
            <a:r>
              <a:rPr lang="es-ES" i="1"/>
              <a:t>y</a:t>
            </a:r>
            <a:r>
              <a:rPr lang="es-ES"/>
              <a:t>),</a:t>
            </a:r>
            <a:br>
              <a:rPr lang="es-ES"/>
            </a:br>
            <a:r>
              <a:rPr lang="es-ES" i="1"/>
              <a:t>W</a:t>
            </a:r>
            <a:r>
              <a:rPr lang="es-ES"/>
              <a:t>(</a:t>
            </a:r>
            <a:r>
              <a:rPr lang="es-ES" i="1"/>
              <a:t>x/</a:t>
            </a:r>
            <a:r>
              <a:rPr lang="es-ES" i="1">
                <a:solidFill>
                  <a:srgbClr val="FF0000"/>
                </a:solidFill>
              </a:rPr>
              <a:t>y</a:t>
            </a:r>
            <a:r>
              <a:rPr lang="es-ES"/>
              <a:t>) = </a:t>
            </a:r>
            <a:r>
              <a:rPr lang="es-ES" i="1"/>
              <a:t>p</a:t>
            </a:r>
            <a:r>
              <a:rPr lang="es-ES"/>
              <a:t>(</a:t>
            </a:r>
            <a:r>
              <a:rPr lang="es-ES" i="1">
                <a:solidFill>
                  <a:srgbClr val="FF0000"/>
                </a:solidFill>
              </a:rPr>
              <a:t>y</a:t>
            </a:r>
            <a:r>
              <a:rPr lang="es-ES"/>
              <a:t>, </a:t>
            </a:r>
            <a:r>
              <a:rPr lang="es-ES" i="1"/>
              <a:t>y</a:t>
            </a:r>
            <a:r>
              <a:rPr lang="es-ES"/>
              <a:t>) ∨ ∃</a:t>
            </a:r>
            <a:r>
              <a:rPr lang="es-ES" i="1"/>
              <a:t>y q</a:t>
            </a:r>
            <a:r>
              <a:rPr lang="es-ES"/>
              <a:t>(</a:t>
            </a:r>
            <a:r>
              <a:rPr lang="es-ES" i="1">
                <a:solidFill>
                  <a:srgbClr val="FF0000"/>
                </a:solidFill>
              </a:rPr>
              <a:t>y</a:t>
            </a:r>
            <a:r>
              <a:rPr lang="es-ES"/>
              <a:t>, </a:t>
            </a:r>
            <a:r>
              <a:rPr lang="es-ES" i="1"/>
              <a:t>y</a:t>
            </a:r>
            <a:r>
              <a:rPr lang="es-ES"/>
              <a:t>),</a:t>
            </a:r>
            <a:br>
              <a:rPr lang="es-ES"/>
            </a:br>
            <a:r>
              <a:rPr lang="es-ES" i="1"/>
              <a:t>W</a:t>
            </a:r>
            <a:r>
              <a:rPr lang="es-ES"/>
              <a:t>(</a:t>
            </a:r>
            <a:r>
              <a:rPr lang="es-ES" i="1"/>
              <a:t>x/</a:t>
            </a:r>
            <a:r>
              <a:rPr lang="es-ES" i="1">
                <a:solidFill>
                  <a:srgbClr val="FF0000"/>
                </a:solidFill>
              </a:rPr>
              <a:t>z</a:t>
            </a:r>
            <a:r>
              <a:rPr lang="es-ES"/>
              <a:t>) = </a:t>
            </a:r>
            <a:r>
              <a:rPr lang="es-ES" i="1"/>
              <a:t>p</a:t>
            </a:r>
            <a:r>
              <a:rPr lang="es-ES"/>
              <a:t>(</a:t>
            </a:r>
            <a:r>
              <a:rPr lang="es-ES" i="1">
                <a:solidFill>
                  <a:srgbClr val="FF0000"/>
                </a:solidFill>
              </a:rPr>
              <a:t>z</a:t>
            </a:r>
            <a:r>
              <a:rPr lang="es-ES" i="1"/>
              <a:t>, y</a:t>
            </a:r>
            <a:r>
              <a:rPr lang="es-ES"/>
              <a:t>) ∨ ∃</a:t>
            </a:r>
            <a:r>
              <a:rPr lang="es-ES" i="1"/>
              <a:t>y q</a:t>
            </a:r>
            <a:r>
              <a:rPr lang="es-ES"/>
              <a:t>(</a:t>
            </a:r>
            <a:r>
              <a:rPr lang="es-ES" i="1">
                <a:solidFill>
                  <a:srgbClr val="FF0000"/>
                </a:solidFill>
              </a:rPr>
              <a:t>z</a:t>
            </a:r>
            <a:r>
              <a:rPr lang="es-ES"/>
              <a:t>, </a:t>
            </a:r>
            <a:r>
              <a:rPr lang="es-ES" i="1"/>
              <a:t>y</a:t>
            </a:r>
            <a:r>
              <a:rPr lang="es-ES"/>
              <a:t>),</a:t>
            </a:r>
            <a:br>
              <a:rPr lang="es-ES"/>
            </a:br>
            <a:r>
              <a:rPr lang="es-ES" i="1"/>
              <a:t>W</a:t>
            </a:r>
            <a:r>
              <a:rPr lang="es-ES"/>
              <a:t>(</a:t>
            </a:r>
            <a:r>
              <a:rPr lang="es-ES" i="1"/>
              <a:t>x/</a:t>
            </a:r>
            <a:r>
              <a:rPr lang="es-ES" i="1">
                <a:solidFill>
                  <a:srgbClr val="FF0000"/>
                </a:solidFill>
              </a:rPr>
              <a:t>f </a:t>
            </a:r>
            <a:r>
              <a:rPr lang="es-ES">
                <a:solidFill>
                  <a:srgbClr val="FF0000"/>
                </a:solidFill>
              </a:rPr>
              <a:t>(</a:t>
            </a:r>
            <a:r>
              <a:rPr lang="es-ES" i="1">
                <a:solidFill>
                  <a:srgbClr val="FF0000"/>
                </a:solidFill>
              </a:rPr>
              <a:t>x</a:t>
            </a:r>
            <a:r>
              <a:rPr lang="es-ES">
                <a:solidFill>
                  <a:srgbClr val="FF0000"/>
                </a:solidFill>
              </a:rPr>
              <a:t>, </a:t>
            </a:r>
            <a:r>
              <a:rPr lang="es-ES" i="1">
                <a:solidFill>
                  <a:srgbClr val="FF0000"/>
                </a:solidFill>
              </a:rPr>
              <a:t>y</a:t>
            </a:r>
            <a:r>
              <a:rPr lang="es-ES">
                <a:solidFill>
                  <a:srgbClr val="FF0000"/>
                </a:solidFill>
              </a:rPr>
              <a:t>, </a:t>
            </a:r>
            <a:r>
              <a:rPr lang="es-ES" i="1">
                <a:solidFill>
                  <a:srgbClr val="FF0000"/>
                </a:solidFill>
              </a:rPr>
              <a:t>z</a:t>
            </a:r>
            <a:r>
              <a:rPr lang="es-ES">
                <a:solidFill>
                  <a:srgbClr val="FF0000"/>
                </a:solidFill>
              </a:rPr>
              <a:t>)</a:t>
            </a:r>
            <a:r>
              <a:rPr lang="es-ES"/>
              <a:t>) = </a:t>
            </a:r>
            <a:r>
              <a:rPr lang="es-ES" i="1"/>
              <a:t>p</a:t>
            </a:r>
            <a:r>
              <a:rPr lang="es-ES"/>
              <a:t>(</a:t>
            </a:r>
            <a:r>
              <a:rPr lang="es-ES" i="1">
                <a:solidFill>
                  <a:srgbClr val="FF0000"/>
                </a:solidFill>
              </a:rPr>
              <a:t>f</a:t>
            </a:r>
            <a:r>
              <a:rPr lang="es-ES">
                <a:solidFill>
                  <a:srgbClr val="FF0000"/>
                </a:solidFill>
              </a:rPr>
              <a:t>(</a:t>
            </a:r>
            <a:r>
              <a:rPr lang="es-ES" i="1">
                <a:solidFill>
                  <a:srgbClr val="FF0000"/>
                </a:solidFill>
              </a:rPr>
              <a:t>x</a:t>
            </a:r>
            <a:r>
              <a:rPr lang="es-ES">
                <a:solidFill>
                  <a:srgbClr val="FF0000"/>
                </a:solidFill>
              </a:rPr>
              <a:t>, </a:t>
            </a:r>
            <a:r>
              <a:rPr lang="es-ES" i="1">
                <a:solidFill>
                  <a:srgbClr val="FF0000"/>
                </a:solidFill>
              </a:rPr>
              <a:t>y</a:t>
            </a:r>
            <a:r>
              <a:rPr lang="es-ES">
                <a:solidFill>
                  <a:srgbClr val="FF0000"/>
                </a:solidFill>
              </a:rPr>
              <a:t>, </a:t>
            </a:r>
            <a:r>
              <a:rPr lang="es-ES" i="1">
                <a:solidFill>
                  <a:srgbClr val="FF0000"/>
                </a:solidFill>
              </a:rPr>
              <a:t>z</a:t>
            </a:r>
            <a:r>
              <a:rPr lang="es-ES">
                <a:solidFill>
                  <a:srgbClr val="FF0000"/>
                </a:solidFill>
              </a:rPr>
              <a:t>)</a:t>
            </a:r>
            <a:r>
              <a:rPr lang="es-ES"/>
              <a:t>, </a:t>
            </a:r>
            <a:r>
              <a:rPr lang="es-ES" i="1"/>
              <a:t>y</a:t>
            </a:r>
            <a:r>
              <a:rPr lang="es-ES"/>
              <a:t>) ∨ ∃</a:t>
            </a:r>
            <a:r>
              <a:rPr lang="es-ES" i="1"/>
              <a:t>y q</a:t>
            </a:r>
            <a:r>
              <a:rPr lang="es-ES"/>
              <a:t>(</a:t>
            </a:r>
            <a:r>
              <a:rPr lang="es-ES" i="1">
                <a:solidFill>
                  <a:srgbClr val="FF0000"/>
                </a:solidFill>
              </a:rPr>
              <a:t>f </a:t>
            </a:r>
            <a:r>
              <a:rPr lang="es-ES">
                <a:solidFill>
                  <a:srgbClr val="FF0000"/>
                </a:solidFill>
              </a:rPr>
              <a:t>(</a:t>
            </a:r>
            <a:r>
              <a:rPr lang="es-ES" i="1">
                <a:solidFill>
                  <a:srgbClr val="FF0000"/>
                </a:solidFill>
              </a:rPr>
              <a:t>x</a:t>
            </a:r>
            <a:r>
              <a:rPr lang="es-ES">
                <a:solidFill>
                  <a:srgbClr val="FF0000"/>
                </a:solidFill>
              </a:rPr>
              <a:t>, </a:t>
            </a:r>
            <a:r>
              <a:rPr lang="es-ES" i="1">
                <a:solidFill>
                  <a:srgbClr val="FF0000"/>
                </a:solidFill>
              </a:rPr>
              <a:t>y</a:t>
            </a:r>
            <a:r>
              <a:rPr lang="es-ES">
                <a:solidFill>
                  <a:srgbClr val="FF0000"/>
                </a:solidFill>
              </a:rPr>
              <a:t>, </a:t>
            </a:r>
            <a:r>
              <a:rPr lang="es-ES" i="1">
                <a:solidFill>
                  <a:srgbClr val="FF0000"/>
                </a:solidFill>
              </a:rPr>
              <a:t>z</a:t>
            </a:r>
            <a:r>
              <a:rPr lang="es-ES">
                <a:solidFill>
                  <a:srgbClr val="FF0000"/>
                </a:solidFill>
              </a:rPr>
              <a:t>)</a:t>
            </a:r>
            <a:r>
              <a:rPr lang="es-ES"/>
              <a:t>, </a:t>
            </a:r>
            <a:r>
              <a:rPr lang="es-ES" i="1"/>
              <a:t>y</a:t>
            </a:r>
            <a:r>
              <a:rPr lang="es-ES"/>
              <a:t>) </a:t>
            </a:r>
            <a:endParaRPr lang="id-ID"/>
          </a:p>
          <a:p>
            <a:r>
              <a:rPr lang="id-ID"/>
              <a:t>Substitusi y : </a:t>
            </a:r>
            <a:r>
              <a:rPr lang="es-ES"/>
              <a:t>W(y/</a:t>
            </a:r>
            <a:r>
              <a:rPr lang="es-ES">
                <a:solidFill>
                  <a:srgbClr val="00B0F0"/>
                </a:solidFill>
              </a:rPr>
              <a:t>t</a:t>
            </a:r>
            <a:r>
              <a:rPr lang="es-ES"/>
              <a:t>) = p(x, </a:t>
            </a:r>
            <a:r>
              <a:rPr lang="es-ES">
                <a:solidFill>
                  <a:srgbClr val="00B0F0"/>
                </a:solidFill>
              </a:rPr>
              <a:t>t</a:t>
            </a:r>
            <a:r>
              <a:rPr lang="es-ES"/>
              <a:t>) ∨ ∃ y q(x, </a:t>
            </a:r>
            <a:r>
              <a:rPr lang="es-ES">
                <a:solidFill>
                  <a:srgbClr val="00B050"/>
                </a:solidFill>
              </a:rPr>
              <a:t>y</a:t>
            </a:r>
            <a:r>
              <a:rPr lang="es-ES"/>
              <a:t>)</a:t>
            </a:r>
            <a:endParaRPr lang="id-ID"/>
          </a:p>
          <a:p>
            <a:r>
              <a:rPr lang="id-ID"/>
              <a:t>Substitusi x,y : </a:t>
            </a:r>
            <a:r>
              <a:rPr lang="es-ES"/>
              <a:t>W(x/</a:t>
            </a:r>
            <a:r>
              <a:rPr lang="es-ES">
                <a:solidFill>
                  <a:srgbClr val="FF0000"/>
                </a:solidFill>
              </a:rPr>
              <a:t>a</a:t>
            </a:r>
            <a:r>
              <a:rPr lang="es-ES"/>
              <a:t>)(y/</a:t>
            </a:r>
            <a:r>
              <a:rPr lang="es-ES">
                <a:solidFill>
                  <a:srgbClr val="00B0F0"/>
                </a:solidFill>
              </a:rPr>
              <a:t>b</a:t>
            </a:r>
            <a:r>
              <a:rPr lang="es-ES"/>
              <a:t>) = (p(</a:t>
            </a:r>
            <a:r>
              <a:rPr lang="es-ES">
                <a:solidFill>
                  <a:srgbClr val="FF0000"/>
                </a:solidFill>
              </a:rPr>
              <a:t>a</a:t>
            </a:r>
            <a:r>
              <a:rPr lang="es-ES"/>
              <a:t>,y) ∨ ∃y q(</a:t>
            </a:r>
            <a:r>
              <a:rPr lang="es-ES">
                <a:solidFill>
                  <a:srgbClr val="FF0000"/>
                </a:solidFill>
              </a:rPr>
              <a:t>a</a:t>
            </a:r>
            <a:r>
              <a:rPr lang="es-ES"/>
              <a:t>, y))(y/</a:t>
            </a:r>
            <a:r>
              <a:rPr lang="es-ES">
                <a:solidFill>
                  <a:srgbClr val="00B0F0"/>
                </a:solidFill>
              </a:rPr>
              <a:t>b</a:t>
            </a:r>
            <a:r>
              <a:rPr lang="es-ES"/>
              <a:t>) </a:t>
            </a:r>
            <a:br>
              <a:rPr lang="id-ID"/>
            </a:br>
            <a:r>
              <a:rPr lang="es-ES"/>
              <a:t>= p(</a:t>
            </a:r>
            <a:r>
              <a:rPr lang="es-ES">
                <a:solidFill>
                  <a:srgbClr val="FF0000"/>
                </a:solidFill>
              </a:rPr>
              <a:t>a</a:t>
            </a:r>
            <a:r>
              <a:rPr lang="es-ES"/>
              <a:t>, </a:t>
            </a:r>
            <a:r>
              <a:rPr lang="es-ES">
                <a:solidFill>
                  <a:srgbClr val="00B0F0"/>
                </a:solidFill>
              </a:rPr>
              <a:t>b</a:t>
            </a:r>
            <a:r>
              <a:rPr lang="es-ES"/>
              <a:t>) ∨ ∃y q(</a:t>
            </a:r>
            <a:r>
              <a:rPr lang="es-ES">
                <a:solidFill>
                  <a:srgbClr val="FF0000"/>
                </a:solidFill>
              </a:rPr>
              <a:t>a</a:t>
            </a:r>
            <a:r>
              <a:rPr lang="es-ES"/>
              <a:t>, y)</a:t>
            </a:r>
            <a:endParaRPr lang="id-ID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5EBEFB0-DA19-44B8-9DE9-FA316D554C6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87840" y="1694520"/>
              <a:ext cx="7561440" cy="4558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5EBEFB0-DA19-44B8-9DE9-FA316D554C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8480" y="1685160"/>
                <a:ext cx="7580160" cy="45774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AC8CC8E-7F70-49F7-9D4C-ECC90594D0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48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621"/>
    </mc:Choice>
    <mc:Fallback>
      <p:transition spd="slow" advTm="131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A334-752D-46F2-8CC1-B9D83622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Properti Substitusi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8C795-A390-4D1B-8C7E-4F393623B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92351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i="1"/>
              <a:t>x</a:t>
            </a:r>
            <a:r>
              <a:rPr lang="fr-FR"/>
              <a:t>/</a:t>
            </a:r>
            <a:r>
              <a:rPr lang="fr-FR" i="1"/>
              <a:t>t </a:t>
            </a:r>
            <a:r>
              <a:rPr lang="id-ID"/>
              <a:t>terdistribusi untuk </a:t>
            </a:r>
            <a:r>
              <a:rPr lang="fr-FR"/>
              <a:t> ¬, ∧, ∨, →. </a:t>
            </a:r>
            <a:r>
              <a:rPr lang="id-ID"/>
              <a:t>Contoh:</a:t>
            </a:r>
            <a:br>
              <a:rPr lang="fr-FR"/>
            </a:br>
            <a:r>
              <a:rPr lang="fr-FR"/>
              <a:t>(¬ </a:t>
            </a:r>
            <a:r>
              <a:rPr lang="fr-FR" i="1"/>
              <a:t>A</a:t>
            </a:r>
            <a:r>
              <a:rPr lang="fr-FR"/>
              <a:t>)(</a:t>
            </a:r>
            <a:r>
              <a:rPr lang="fr-FR" i="1"/>
              <a:t>x/t</a:t>
            </a:r>
            <a:r>
              <a:rPr lang="fr-FR"/>
              <a:t>) = ¬ </a:t>
            </a:r>
            <a:r>
              <a:rPr lang="fr-FR" i="1"/>
              <a:t>A</a:t>
            </a:r>
            <a:r>
              <a:rPr lang="fr-FR"/>
              <a:t>(</a:t>
            </a:r>
            <a:r>
              <a:rPr lang="fr-FR" i="1"/>
              <a:t>x/t</a:t>
            </a:r>
            <a:r>
              <a:rPr lang="fr-FR"/>
              <a:t>).</a:t>
            </a:r>
            <a:br>
              <a:rPr lang="fr-FR"/>
            </a:br>
            <a:r>
              <a:rPr lang="fr-FR"/>
              <a:t>(</a:t>
            </a:r>
            <a:r>
              <a:rPr lang="fr-FR" i="1"/>
              <a:t>A </a:t>
            </a:r>
            <a:r>
              <a:rPr lang="fr-FR"/>
              <a:t>∧ </a:t>
            </a:r>
            <a:r>
              <a:rPr lang="fr-FR" i="1"/>
              <a:t>B</a:t>
            </a:r>
            <a:r>
              <a:rPr lang="fr-FR"/>
              <a:t>) (</a:t>
            </a:r>
            <a:r>
              <a:rPr lang="fr-FR" i="1"/>
              <a:t>x/t</a:t>
            </a:r>
            <a:r>
              <a:rPr lang="fr-FR"/>
              <a:t>) = </a:t>
            </a:r>
            <a:r>
              <a:rPr lang="fr-FR" i="1"/>
              <a:t>A</a:t>
            </a:r>
            <a:r>
              <a:rPr lang="fr-FR"/>
              <a:t>(</a:t>
            </a:r>
            <a:r>
              <a:rPr lang="fr-FR" i="1"/>
              <a:t>x/t</a:t>
            </a:r>
            <a:r>
              <a:rPr lang="fr-FR"/>
              <a:t>) ∧ </a:t>
            </a:r>
            <a:r>
              <a:rPr lang="fr-FR" i="1"/>
              <a:t>B</a:t>
            </a:r>
            <a:r>
              <a:rPr lang="fr-FR"/>
              <a:t>(</a:t>
            </a:r>
            <a:r>
              <a:rPr lang="fr-FR" i="1"/>
              <a:t>x/t</a:t>
            </a:r>
            <a:r>
              <a:rPr lang="fr-FR"/>
              <a:t>).</a:t>
            </a:r>
            <a:br>
              <a:rPr lang="fr-FR"/>
            </a:br>
            <a:r>
              <a:rPr lang="fr-FR"/>
              <a:t>(</a:t>
            </a:r>
            <a:r>
              <a:rPr lang="fr-FR" i="1"/>
              <a:t>A </a:t>
            </a:r>
            <a:r>
              <a:rPr lang="fr-FR"/>
              <a:t>∨ </a:t>
            </a:r>
            <a:r>
              <a:rPr lang="fr-FR" i="1"/>
              <a:t>B</a:t>
            </a:r>
            <a:r>
              <a:rPr lang="fr-FR"/>
              <a:t>) (</a:t>
            </a:r>
            <a:r>
              <a:rPr lang="fr-FR" i="1"/>
              <a:t>x/t</a:t>
            </a:r>
            <a:r>
              <a:rPr lang="fr-FR"/>
              <a:t>) = </a:t>
            </a:r>
            <a:r>
              <a:rPr lang="fr-FR" i="1"/>
              <a:t>A</a:t>
            </a:r>
            <a:r>
              <a:rPr lang="fr-FR"/>
              <a:t>(</a:t>
            </a:r>
            <a:r>
              <a:rPr lang="fr-FR" i="1"/>
              <a:t>x/t</a:t>
            </a:r>
            <a:r>
              <a:rPr lang="fr-FR"/>
              <a:t>) ∨ </a:t>
            </a:r>
            <a:r>
              <a:rPr lang="fr-FR" i="1"/>
              <a:t>B</a:t>
            </a:r>
            <a:r>
              <a:rPr lang="fr-FR"/>
              <a:t>(</a:t>
            </a:r>
            <a:r>
              <a:rPr lang="fr-FR" i="1"/>
              <a:t>x/t</a:t>
            </a:r>
            <a:r>
              <a:rPr lang="fr-FR"/>
              <a:t>).</a:t>
            </a:r>
            <a:br>
              <a:rPr lang="fr-FR"/>
            </a:br>
            <a:r>
              <a:rPr lang="fr-FR"/>
              <a:t>(</a:t>
            </a:r>
            <a:r>
              <a:rPr lang="fr-FR" i="1"/>
              <a:t>A </a:t>
            </a:r>
            <a:r>
              <a:rPr lang="fr-FR"/>
              <a:t>→ </a:t>
            </a:r>
            <a:r>
              <a:rPr lang="fr-FR" i="1"/>
              <a:t>B</a:t>
            </a:r>
            <a:r>
              <a:rPr lang="fr-FR"/>
              <a:t>) (</a:t>
            </a:r>
            <a:r>
              <a:rPr lang="fr-FR" i="1"/>
              <a:t>x/t</a:t>
            </a:r>
            <a:r>
              <a:rPr lang="fr-FR"/>
              <a:t>) = </a:t>
            </a:r>
            <a:r>
              <a:rPr lang="fr-FR" i="1"/>
              <a:t>A</a:t>
            </a:r>
            <a:r>
              <a:rPr lang="fr-FR"/>
              <a:t>(</a:t>
            </a:r>
            <a:r>
              <a:rPr lang="fr-FR" i="1"/>
              <a:t>x/t</a:t>
            </a:r>
            <a:r>
              <a:rPr lang="fr-FR"/>
              <a:t>) → </a:t>
            </a:r>
            <a:r>
              <a:rPr lang="fr-FR" i="1"/>
              <a:t>B</a:t>
            </a:r>
            <a:r>
              <a:rPr lang="fr-FR"/>
              <a:t>(</a:t>
            </a:r>
            <a:r>
              <a:rPr lang="fr-FR" i="1"/>
              <a:t>x/t</a:t>
            </a:r>
            <a:r>
              <a:rPr lang="fr-FR"/>
              <a:t>). </a:t>
            </a:r>
            <a:endParaRPr lang="id-ID"/>
          </a:p>
          <a:p>
            <a:pPr marL="514350" indent="-514350">
              <a:buFont typeface="+mj-lt"/>
              <a:buAutoNum type="arabicPeriod"/>
            </a:pPr>
            <a:r>
              <a:rPr lang="id-ID"/>
              <a:t>Jika </a:t>
            </a:r>
            <a:r>
              <a:rPr lang="id-ID" i="1"/>
              <a:t>x </a:t>
            </a:r>
            <a:r>
              <a:rPr lang="id-ID"/>
              <a:t>≠ </a:t>
            </a:r>
            <a:r>
              <a:rPr lang="id-ID" i="1"/>
              <a:t>y</a:t>
            </a:r>
            <a:r>
              <a:rPr lang="id-ID"/>
              <a:t>, maka </a:t>
            </a:r>
            <a:r>
              <a:rPr lang="id-ID" i="1"/>
              <a:t>x</a:t>
            </a:r>
            <a:r>
              <a:rPr lang="id-ID"/>
              <a:t>/</a:t>
            </a:r>
            <a:r>
              <a:rPr lang="id-ID" i="1"/>
              <a:t>t </a:t>
            </a:r>
            <a:r>
              <a:rPr lang="id-ID"/>
              <a:t>terdistribusi ∀</a:t>
            </a:r>
            <a:r>
              <a:rPr lang="id-ID" i="1"/>
              <a:t>y </a:t>
            </a:r>
            <a:r>
              <a:rPr lang="id-ID"/>
              <a:t>dan ∃</a:t>
            </a:r>
            <a:r>
              <a:rPr lang="id-ID" i="1"/>
              <a:t>y</a:t>
            </a:r>
            <a:r>
              <a:rPr lang="id-ID"/>
              <a:t>. Contoh:</a:t>
            </a:r>
            <a:br>
              <a:rPr lang="id-ID"/>
            </a:br>
            <a:r>
              <a:rPr lang="id-ID"/>
              <a:t>(∀</a:t>
            </a:r>
            <a:r>
              <a:rPr lang="id-ID" i="1"/>
              <a:t>y W</a:t>
            </a:r>
            <a:r>
              <a:rPr lang="id-ID"/>
              <a:t>) (</a:t>
            </a:r>
            <a:r>
              <a:rPr lang="id-ID" i="1"/>
              <a:t>x/t</a:t>
            </a:r>
            <a:r>
              <a:rPr lang="id-ID"/>
              <a:t>) = ∀</a:t>
            </a:r>
            <a:r>
              <a:rPr lang="id-ID" i="1"/>
              <a:t>y</a:t>
            </a:r>
            <a:r>
              <a:rPr lang="id-ID"/>
              <a:t>(</a:t>
            </a:r>
            <a:r>
              <a:rPr lang="id-ID" i="1"/>
              <a:t>W</a:t>
            </a:r>
            <a:r>
              <a:rPr lang="id-ID"/>
              <a:t>(</a:t>
            </a:r>
            <a:r>
              <a:rPr lang="id-ID" i="1"/>
              <a:t>x/t</a:t>
            </a:r>
            <a:r>
              <a:rPr lang="id-ID"/>
              <a:t>)).</a:t>
            </a:r>
            <a:br>
              <a:rPr lang="id-ID"/>
            </a:br>
            <a:r>
              <a:rPr lang="id-ID"/>
              <a:t>(∃</a:t>
            </a:r>
            <a:r>
              <a:rPr lang="id-ID" i="1"/>
              <a:t>y W</a:t>
            </a:r>
            <a:r>
              <a:rPr lang="id-ID"/>
              <a:t>) (</a:t>
            </a:r>
            <a:r>
              <a:rPr lang="id-ID" i="1"/>
              <a:t>x/t</a:t>
            </a:r>
            <a:r>
              <a:rPr lang="id-ID"/>
              <a:t>) = ∃</a:t>
            </a:r>
            <a:r>
              <a:rPr lang="id-ID" i="1"/>
              <a:t>y</a:t>
            </a:r>
            <a:r>
              <a:rPr lang="id-ID"/>
              <a:t>(</a:t>
            </a:r>
            <a:r>
              <a:rPr lang="id-ID" i="1"/>
              <a:t>W</a:t>
            </a:r>
            <a:r>
              <a:rPr lang="id-ID"/>
              <a:t>(</a:t>
            </a:r>
            <a:r>
              <a:rPr lang="id-ID" i="1"/>
              <a:t>x/t</a:t>
            </a:r>
            <a:r>
              <a:rPr lang="id-ID"/>
              <a:t>)). </a:t>
            </a:r>
          </a:p>
          <a:p>
            <a:pPr marL="514350" indent="-514350">
              <a:buFont typeface="+mj-lt"/>
              <a:buAutoNum type="arabicPeriod"/>
            </a:pPr>
            <a:r>
              <a:rPr lang="id-ID"/>
              <a:t>Jika </a:t>
            </a:r>
            <a:r>
              <a:rPr lang="en-US" i="1"/>
              <a:t>x </a:t>
            </a:r>
            <a:r>
              <a:rPr lang="id-ID"/>
              <a:t>tidak bebas di</a:t>
            </a:r>
            <a:r>
              <a:rPr lang="en-US"/>
              <a:t> </a:t>
            </a:r>
            <a:r>
              <a:rPr lang="en-US" i="1"/>
              <a:t>W</a:t>
            </a:r>
            <a:r>
              <a:rPr lang="en-US"/>
              <a:t>, </a:t>
            </a:r>
            <a:r>
              <a:rPr lang="id-ID"/>
              <a:t>maka</a:t>
            </a:r>
            <a:r>
              <a:rPr lang="en-US"/>
              <a:t> </a:t>
            </a:r>
            <a:r>
              <a:rPr lang="en-US" i="1"/>
              <a:t>W</a:t>
            </a:r>
            <a:r>
              <a:rPr lang="en-US"/>
              <a:t>(</a:t>
            </a:r>
            <a:r>
              <a:rPr lang="en-US" i="1"/>
              <a:t>x</a:t>
            </a:r>
            <a:r>
              <a:rPr lang="en-US"/>
              <a:t>/</a:t>
            </a:r>
            <a:r>
              <a:rPr lang="en-US" i="1"/>
              <a:t>t</a:t>
            </a:r>
            <a:r>
              <a:rPr lang="en-US"/>
              <a:t>) = </a:t>
            </a:r>
            <a:r>
              <a:rPr lang="en-US" i="1"/>
              <a:t>W</a:t>
            </a:r>
            <a:r>
              <a:rPr lang="en-US"/>
              <a:t>. </a:t>
            </a:r>
            <a:r>
              <a:rPr lang="id-ID"/>
              <a:t>Contoh:</a:t>
            </a:r>
            <a:br>
              <a:rPr lang="id-ID"/>
            </a:br>
            <a:r>
              <a:rPr lang="en-US"/>
              <a:t>(∀</a:t>
            </a:r>
            <a:r>
              <a:rPr lang="en-US" i="1"/>
              <a:t>x W</a:t>
            </a:r>
            <a:r>
              <a:rPr lang="en-US"/>
              <a:t>) (</a:t>
            </a:r>
            <a:r>
              <a:rPr lang="en-US" i="1"/>
              <a:t>x/t</a:t>
            </a:r>
            <a:r>
              <a:rPr lang="en-US"/>
              <a:t>) = ∀</a:t>
            </a:r>
            <a:r>
              <a:rPr lang="en-US" i="1"/>
              <a:t>x W</a:t>
            </a:r>
            <a:r>
              <a:rPr lang="en-US"/>
              <a:t>.</a:t>
            </a:r>
            <a:br>
              <a:rPr lang="en-US"/>
            </a:br>
            <a:r>
              <a:rPr lang="en-US"/>
              <a:t>(∃</a:t>
            </a:r>
            <a:r>
              <a:rPr lang="en-US" i="1"/>
              <a:t>x W</a:t>
            </a:r>
            <a:r>
              <a:rPr lang="en-US"/>
              <a:t>) (</a:t>
            </a:r>
            <a:r>
              <a:rPr lang="en-US" i="1"/>
              <a:t>x/t</a:t>
            </a:r>
            <a:r>
              <a:rPr lang="en-US"/>
              <a:t>) = ∃</a:t>
            </a:r>
            <a:r>
              <a:rPr lang="en-US" i="1"/>
              <a:t>x W</a:t>
            </a:r>
            <a:r>
              <a:rPr lang="en-US"/>
              <a:t>. </a:t>
            </a:r>
            <a:endParaRPr lang="id-ID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BC43764-DE0F-4891-9159-96CC200CDD8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36640" y="2279520"/>
              <a:ext cx="6462720" cy="4205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BC43764-DE0F-4891-9159-96CC200CDD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7280" y="2270160"/>
                <a:ext cx="6481440" cy="4224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823543B-9192-40C5-B2C9-E6457C5A13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97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108"/>
    </mc:Choice>
    <mc:Fallback>
      <p:transition spd="slow" advTm="72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9015C-ED50-4EB6-B1D2-9AE9254D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QUANTIFIER : Existensial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75B37-FDE7-4DB0-92DF-682F2D363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312150" cy="4351338"/>
          </a:xfrm>
        </p:spPr>
        <p:txBody>
          <a:bodyPr/>
          <a:lstStyle/>
          <a:p>
            <a:r>
              <a:rPr lang="id-ID"/>
              <a:t>Menyatakan ada satu, beberapa, sebagian, atau hampir semua.</a:t>
            </a:r>
          </a:p>
          <a:p>
            <a:r>
              <a:rPr lang="id-ID"/>
              <a:t>Beberapa mahasiswa pintar, sebagian mahasiswa pintar, hampir semua mahasiswa pintar </a:t>
            </a:r>
            <a:br>
              <a:rPr lang="id-ID"/>
            </a:br>
            <a:r>
              <a:rPr lang="id-ID">
                <a:sym typeface="Wingdings" panose="05000000000000000000" pitchFamily="2" charset="2"/>
              </a:rPr>
              <a:t> ADA pintar(mahasiswa)</a:t>
            </a:r>
            <a:br>
              <a:rPr lang="id-ID">
                <a:sym typeface="Wingdings" panose="05000000000000000000" pitchFamily="2" charset="2"/>
              </a:rPr>
            </a:br>
            <a:r>
              <a:rPr lang="id-ID">
                <a:sym typeface="Wingdings" panose="05000000000000000000" pitchFamily="2" charset="2"/>
              </a:rPr>
              <a:t> </a:t>
            </a:r>
            <a:r>
              <a:rPr lang="id-ID" i="1">
                <a:sym typeface="Wingdings" panose="05000000000000000000" pitchFamily="2" charset="2"/>
              </a:rPr>
              <a:t>FOR SOME student, clever(student)</a:t>
            </a:r>
          </a:p>
          <a:p>
            <a:r>
              <a:rPr lang="id-ID">
                <a:sym typeface="Wingdings" panose="05000000000000000000" pitchFamily="2" charset="2"/>
              </a:rPr>
              <a:t>Misal p(1) V p(3) V p(5) V p(7) adalah BENAR</a:t>
            </a:r>
            <a:br>
              <a:rPr lang="id-ID">
                <a:sym typeface="Wingdings" panose="05000000000000000000" pitchFamily="2" charset="2"/>
              </a:rPr>
            </a:br>
            <a:r>
              <a:rPr lang="id-ID">
                <a:sym typeface="Wingdings" panose="05000000000000000000" pitchFamily="2" charset="2"/>
              </a:rPr>
              <a:t> ADA x dalam domain {1,3,5,7} sehingga p(x) TRUE</a:t>
            </a:r>
          </a:p>
          <a:p>
            <a:endParaRPr lang="id-ID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3157160-322B-46D2-908D-5BE9F44513C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68480" y="2138040"/>
              <a:ext cx="7682400" cy="3207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3157160-322B-46D2-908D-5BE9F44513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9120" y="2128680"/>
                <a:ext cx="7701120" cy="3226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2C82592-6B65-4273-82DD-223F49188A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97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69"/>
    </mc:Choice>
    <mc:Fallback>
      <p:transition spd="slow" advTm="38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221BA-0C21-4917-A131-F79A41411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Semantik: Nilai Kebenaran Wff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0B87E-DA40-4205-AD5D-2F2D0E7CC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825625"/>
            <a:ext cx="8370207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d-ID"/>
              <a:t>Nilai kebenaran wff sebuah interpretasi dengan domain D diperoleh secara rekursif dengan aturan berikut:</a:t>
            </a:r>
          </a:p>
          <a:p>
            <a:pPr marL="514350" indent="-514350">
              <a:buFont typeface="+mj-lt"/>
              <a:buAutoNum type="arabicPeriod"/>
            </a:pPr>
            <a:r>
              <a:rPr lang="id-ID"/>
              <a:t>Nilai kebenaran atom sesuai proposisi yang diperoleh dari interpretasinya</a:t>
            </a:r>
            <a:r>
              <a:rPr lang="en-US"/>
              <a:t>.</a:t>
            </a:r>
            <a:endParaRPr lang="id-ID"/>
          </a:p>
          <a:p>
            <a:pPr marL="514350" indent="-514350">
              <a:buFont typeface="+mj-lt"/>
              <a:buAutoNum type="arabicPeriod"/>
            </a:pPr>
            <a:r>
              <a:rPr lang="id-ID"/>
              <a:t>Nilai kebenaran </a:t>
            </a:r>
            <a:r>
              <a:rPr lang="en-US"/>
              <a:t>¬ </a:t>
            </a:r>
            <a:r>
              <a:rPr lang="en-US" i="1"/>
              <a:t>U</a:t>
            </a:r>
            <a:r>
              <a:rPr lang="en-US"/>
              <a:t>, </a:t>
            </a:r>
            <a:r>
              <a:rPr lang="en-US" i="1"/>
              <a:t>U </a:t>
            </a:r>
            <a:r>
              <a:rPr lang="en-US"/>
              <a:t>∧ </a:t>
            </a:r>
            <a:r>
              <a:rPr lang="en-US" i="1"/>
              <a:t>V</a:t>
            </a:r>
            <a:r>
              <a:rPr lang="en-US"/>
              <a:t>, </a:t>
            </a:r>
            <a:r>
              <a:rPr lang="en-US" i="1"/>
              <a:t>U </a:t>
            </a:r>
            <a:r>
              <a:rPr lang="en-US"/>
              <a:t>∨ </a:t>
            </a:r>
            <a:r>
              <a:rPr lang="en-US" i="1"/>
              <a:t>V</a:t>
            </a:r>
            <a:r>
              <a:rPr lang="en-US"/>
              <a:t>, </a:t>
            </a:r>
            <a:r>
              <a:rPr lang="en-US" i="1"/>
              <a:t>U </a:t>
            </a:r>
            <a:r>
              <a:rPr lang="en-US"/>
              <a:t>→ </a:t>
            </a:r>
            <a:r>
              <a:rPr lang="en-US" i="1"/>
              <a:t>V </a:t>
            </a:r>
            <a:r>
              <a:rPr lang="id-ID"/>
              <a:t>diperoleh dengan menerapkan tabel kebenaran </a:t>
            </a:r>
            <a:r>
              <a:rPr lang="en-US"/>
              <a:t>¬, ∧,∨, → </a:t>
            </a:r>
            <a:r>
              <a:rPr lang="id-ID"/>
              <a:t>pada nilai kebenaran </a:t>
            </a:r>
            <a:r>
              <a:rPr lang="en-US" i="1"/>
              <a:t>U </a:t>
            </a:r>
            <a:r>
              <a:rPr lang="id-ID"/>
              <a:t>d</a:t>
            </a:r>
            <a:r>
              <a:rPr lang="en-US"/>
              <a:t>an</a:t>
            </a:r>
            <a:r>
              <a:rPr lang="id-ID"/>
              <a:t> </a:t>
            </a:r>
            <a:r>
              <a:rPr lang="en-US" i="1"/>
              <a:t>V</a:t>
            </a:r>
            <a:r>
              <a:rPr lang="en-US"/>
              <a:t>.</a:t>
            </a:r>
            <a:endParaRPr lang="id-ID"/>
          </a:p>
          <a:p>
            <a:pPr marL="514350" indent="-514350">
              <a:buFont typeface="+mj-lt"/>
              <a:buAutoNum type="arabicPeriod"/>
            </a:pPr>
            <a:r>
              <a:rPr lang="en-US"/>
              <a:t>∀</a:t>
            </a:r>
            <a:r>
              <a:rPr lang="en-US" i="1"/>
              <a:t>x W </a:t>
            </a:r>
            <a:r>
              <a:rPr lang="id-ID"/>
              <a:t>TRUE </a:t>
            </a:r>
            <a:r>
              <a:rPr lang="en-US"/>
              <a:t> </a:t>
            </a:r>
            <a:r>
              <a:rPr lang="id-ID"/>
              <a:t>iff</a:t>
            </a:r>
            <a:r>
              <a:rPr lang="en-US"/>
              <a:t> </a:t>
            </a:r>
            <a:r>
              <a:rPr lang="en-US" i="1"/>
              <a:t>W</a:t>
            </a:r>
            <a:r>
              <a:rPr lang="en-US"/>
              <a:t>(</a:t>
            </a:r>
            <a:r>
              <a:rPr lang="en-US" i="1"/>
              <a:t>x/d</a:t>
            </a:r>
            <a:r>
              <a:rPr lang="en-US"/>
              <a:t>) </a:t>
            </a:r>
            <a:r>
              <a:rPr lang="id-ID"/>
              <a:t>TRUE pada setiap</a:t>
            </a:r>
            <a:r>
              <a:rPr lang="en-US"/>
              <a:t> </a:t>
            </a:r>
            <a:r>
              <a:rPr lang="en-US" i="1"/>
              <a:t>d </a:t>
            </a:r>
            <a:r>
              <a:rPr lang="en-US"/>
              <a:t>∈ </a:t>
            </a:r>
            <a:r>
              <a:rPr lang="en-US" i="1"/>
              <a:t>D</a:t>
            </a:r>
            <a:r>
              <a:rPr lang="en-US"/>
              <a:t>.</a:t>
            </a:r>
            <a:endParaRPr lang="id-ID"/>
          </a:p>
          <a:p>
            <a:pPr marL="514350" indent="-514350">
              <a:buFont typeface="+mj-lt"/>
              <a:buAutoNum type="arabicPeriod"/>
            </a:pPr>
            <a:r>
              <a:rPr lang="en-US"/>
              <a:t>∃</a:t>
            </a:r>
            <a:r>
              <a:rPr lang="en-US" i="1"/>
              <a:t>x W </a:t>
            </a:r>
            <a:r>
              <a:rPr lang="id-ID"/>
              <a:t>TRUE </a:t>
            </a:r>
            <a:r>
              <a:rPr lang="en-US"/>
              <a:t> </a:t>
            </a:r>
            <a:r>
              <a:rPr lang="id-ID"/>
              <a:t>iff </a:t>
            </a:r>
            <a:r>
              <a:rPr lang="en-US" i="1"/>
              <a:t>W</a:t>
            </a:r>
            <a:r>
              <a:rPr lang="en-US"/>
              <a:t>(</a:t>
            </a:r>
            <a:r>
              <a:rPr lang="en-US" i="1"/>
              <a:t>x</a:t>
            </a:r>
            <a:r>
              <a:rPr lang="en-US"/>
              <a:t>/</a:t>
            </a:r>
            <a:r>
              <a:rPr lang="en-US" i="1"/>
              <a:t>d</a:t>
            </a:r>
            <a:r>
              <a:rPr lang="en-US"/>
              <a:t>) </a:t>
            </a:r>
            <a:r>
              <a:rPr lang="id-ID"/>
              <a:t>TRUE pada beberapa </a:t>
            </a:r>
            <a:r>
              <a:rPr lang="en-US" i="1"/>
              <a:t>d </a:t>
            </a:r>
            <a:r>
              <a:rPr lang="en-US"/>
              <a:t>∈ </a:t>
            </a:r>
            <a:r>
              <a:rPr lang="en-US" i="1"/>
              <a:t>D</a:t>
            </a:r>
            <a:r>
              <a:rPr lang="en-US"/>
              <a:t>.</a:t>
            </a:r>
            <a:endParaRPr lang="id-ID"/>
          </a:p>
          <a:p>
            <a:pPr marL="0" indent="0">
              <a:buNone/>
            </a:pPr>
            <a:r>
              <a:rPr lang="id-ID"/>
              <a:t>Bila</a:t>
            </a:r>
            <a:r>
              <a:rPr lang="en-US"/>
              <a:t> wff true </a:t>
            </a:r>
            <a:r>
              <a:rPr lang="id-ID"/>
              <a:t>untuk sebuah </a:t>
            </a:r>
            <a:r>
              <a:rPr lang="en-US"/>
              <a:t>interpreta</a:t>
            </a:r>
            <a:r>
              <a:rPr lang="id-ID"/>
              <a:t>si</a:t>
            </a:r>
            <a:r>
              <a:rPr lang="en-US"/>
              <a:t> </a:t>
            </a:r>
            <a:r>
              <a:rPr lang="en-US" i="1"/>
              <a:t>I</a:t>
            </a:r>
            <a:r>
              <a:rPr lang="en-US"/>
              <a:t>, </a:t>
            </a:r>
            <a:r>
              <a:rPr lang="id-ID"/>
              <a:t>dikatakan </a:t>
            </a:r>
            <a:r>
              <a:rPr lang="en-US"/>
              <a:t>wff </a:t>
            </a:r>
            <a:br>
              <a:rPr lang="id-ID"/>
            </a:br>
            <a:r>
              <a:rPr lang="en-US" b="1" i="1"/>
              <a:t>is</a:t>
            </a:r>
            <a:r>
              <a:rPr lang="id-ID" b="1" i="1"/>
              <a:t> </a:t>
            </a:r>
            <a:r>
              <a:rPr lang="en-US" b="1" i="1"/>
              <a:t>true for </a:t>
            </a:r>
            <a:r>
              <a:rPr lang="en-US" i="1"/>
              <a:t>I</a:t>
            </a:r>
            <a:r>
              <a:rPr lang="en-US"/>
              <a:t>. </a:t>
            </a:r>
            <a:r>
              <a:rPr lang="id-ID"/>
              <a:t>Sebaliknya,</a:t>
            </a:r>
            <a:r>
              <a:rPr lang="en-US"/>
              <a:t> wff </a:t>
            </a:r>
            <a:r>
              <a:rPr lang="en-US" b="1" i="1"/>
              <a:t>is false for </a:t>
            </a:r>
            <a:r>
              <a:rPr lang="en-US" i="1"/>
              <a:t>I</a:t>
            </a:r>
            <a:r>
              <a:rPr lang="en-US"/>
              <a:t>. </a:t>
            </a:r>
            <a:endParaRPr lang="id-ID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56EE00C-97A1-464C-8FE8-FACADABD4B0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4080" y="1563480"/>
              <a:ext cx="7974720" cy="4599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56EE00C-97A1-464C-8FE8-FACADABD4B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720" y="1554120"/>
                <a:ext cx="7993440" cy="46177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A5BE30D-8840-4353-8AEC-738584D78F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53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208"/>
    </mc:Choice>
    <mc:Fallback>
      <p:transition spd="slow" advTm="93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72AEA-DEA3-4BF1-9518-4E87CB286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Mencari kebenaran Wff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91466-D7CD-424B-A455-707F1FBEE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351338"/>
          </a:xfrm>
        </p:spPr>
        <p:txBody>
          <a:bodyPr>
            <a:normAutofit/>
          </a:bodyPr>
          <a:lstStyle/>
          <a:p>
            <a:r>
              <a:rPr lang="id-ID"/>
              <a:t>Diberikan ∀</a:t>
            </a:r>
            <a:r>
              <a:rPr lang="id-ID" i="1"/>
              <a:t>x </a:t>
            </a:r>
            <a:r>
              <a:rPr lang="id-ID"/>
              <a:t>∃</a:t>
            </a:r>
            <a:r>
              <a:rPr lang="id-ID" i="1"/>
              <a:t>y W</a:t>
            </a:r>
            <a:r>
              <a:rPr lang="id-ID"/>
              <a:t>  tidak ada quantifier</a:t>
            </a:r>
          </a:p>
          <a:p>
            <a:r>
              <a:rPr lang="id-ID"/>
              <a:t>W</a:t>
            </a:r>
            <a:r>
              <a:rPr lang="en-US"/>
              <a:t>ff </a:t>
            </a:r>
            <a:r>
              <a:rPr lang="id-ID"/>
              <a:t>akan </a:t>
            </a:r>
            <a:r>
              <a:rPr lang="en-US"/>
              <a:t>true </a:t>
            </a:r>
            <a:r>
              <a:rPr lang="id-ID"/>
              <a:t>jika</a:t>
            </a:r>
            <a:r>
              <a:rPr lang="en-US"/>
              <a:t> (∃</a:t>
            </a:r>
            <a:r>
              <a:rPr lang="en-US" i="1"/>
              <a:t>y W</a:t>
            </a:r>
            <a:r>
              <a:rPr lang="en-US"/>
              <a:t>) (</a:t>
            </a:r>
            <a:r>
              <a:rPr lang="en-US" i="1"/>
              <a:t>x</a:t>
            </a:r>
            <a:r>
              <a:rPr lang="en-US"/>
              <a:t>/</a:t>
            </a:r>
            <a:r>
              <a:rPr lang="en-US" i="1"/>
              <a:t>d</a:t>
            </a:r>
            <a:r>
              <a:rPr lang="en-US"/>
              <a:t>)</a:t>
            </a:r>
            <a:r>
              <a:rPr lang="id-ID"/>
              <a:t> </a:t>
            </a:r>
            <a:r>
              <a:rPr lang="en-US"/>
              <a:t>true </a:t>
            </a:r>
            <a:r>
              <a:rPr lang="id-ID"/>
              <a:t>untuk setiap </a:t>
            </a:r>
            <a:r>
              <a:rPr lang="en-US" i="1"/>
              <a:t>d </a:t>
            </a:r>
            <a:r>
              <a:rPr lang="en-US"/>
              <a:t>∈ </a:t>
            </a:r>
            <a:r>
              <a:rPr lang="en-US" i="1"/>
              <a:t>D</a:t>
            </a:r>
            <a:r>
              <a:rPr lang="en-US"/>
              <a:t>. </a:t>
            </a:r>
            <a:r>
              <a:rPr lang="id-ID"/>
              <a:t>Sesuai Properti</a:t>
            </a:r>
            <a:r>
              <a:rPr lang="en-US"/>
              <a:t> substitu</a:t>
            </a:r>
            <a:r>
              <a:rPr lang="id-ID"/>
              <a:t>si : </a:t>
            </a:r>
            <a:r>
              <a:rPr lang="en-US"/>
              <a:t>(∃</a:t>
            </a:r>
            <a:r>
              <a:rPr lang="en-US" i="1"/>
              <a:t>y W</a:t>
            </a:r>
            <a:r>
              <a:rPr lang="en-US"/>
              <a:t>) (</a:t>
            </a:r>
            <a:r>
              <a:rPr lang="en-US" i="1"/>
              <a:t>x</a:t>
            </a:r>
            <a:r>
              <a:rPr lang="en-US"/>
              <a:t>/</a:t>
            </a:r>
            <a:r>
              <a:rPr lang="en-US" i="1"/>
              <a:t>d</a:t>
            </a:r>
            <a:r>
              <a:rPr lang="en-US"/>
              <a:t>) = ∃</a:t>
            </a:r>
            <a:r>
              <a:rPr lang="en-US" i="1"/>
              <a:t>y </a:t>
            </a:r>
            <a:r>
              <a:rPr lang="en-US"/>
              <a:t>(</a:t>
            </a:r>
            <a:r>
              <a:rPr lang="en-US" i="1"/>
              <a:t>W</a:t>
            </a:r>
            <a:r>
              <a:rPr lang="en-US"/>
              <a:t>(</a:t>
            </a:r>
            <a:r>
              <a:rPr lang="en-US" i="1"/>
              <a:t>x</a:t>
            </a:r>
            <a:r>
              <a:rPr lang="en-US"/>
              <a:t>/</a:t>
            </a:r>
            <a:r>
              <a:rPr lang="en-US" i="1"/>
              <a:t>d</a:t>
            </a:r>
            <a:r>
              <a:rPr lang="en-US"/>
              <a:t>)) </a:t>
            </a:r>
            <a:endParaRPr lang="id-ID"/>
          </a:p>
          <a:p>
            <a:r>
              <a:rPr lang="id-ID"/>
              <a:t>Diketahui</a:t>
            </a:r>
            <a:r>
              <a:rPr lang="en-US"/>
              <a:t> ∃</a:t>
            </a:r>
            <a:r>
              <a:rPr lang="en-US" i="1"/>
              <a:t>y </a:t>
            </a:r>
            <a:r>
              <a:rPr lang="en-US"/>
              <a:t>(</a:t>
            </a:r>
            <a:r>
              <a:rPr lang="en-US" i="1"/>
              <a:t>W</a:t>
            </a:r>
            <a:r>
              <a:rPr lang="en-US"/>
              <a:t>(</a:t>
            </a:r>
            <a:r>
              <a:rPr lang="en-US" i="1"/>
              <a:t>x</a:t>
            </a:r>
            <a:r>
              <a:rPr lang="en-US"/>
              <a:t>/</a:t>
            </a:r>
            <a:r>
              <a:rPr lang="en-US" i="1"/>
              <a:t>d</a:t>
            </a:r>
            <a:r>
              <a:rPr lang="en-US"/>
              <a:t>)) </a:t>
            </a:r>
            <a:r>
              <a:rPr lang="id-ID"/>
              <a:t>akan </a:t>
            </a:r>
            <a:r>
              <a:rPr lang="en-US"/>
              <a:t>true </a:t>
            </a:r>
            <a:r>
              <a:rPr lang="id-ID"/>
              <a:t>jika ada</a:t>
            </a:r>
            <a:r>
              <a:rPr lang="en-US"/>
              <a:t> elemen </a:t>
            </a:r>
            <a:r>
              <a:rPr lang="en-US" i="1"/>
              <a:t>e </a:t>
            </a:r>
            <a:r>
              <a:rPr lang="en-US"/>
              <a:t>∈ </a:t>
            </a:r>
            <a:r>
              <a:rPr lang="en-US" i="1"/>
              <a:t>D </a:t>
            </a:r>
            <a:r>
              <a:rPr lang="id-ID"/>
              <a:t>sedemikian hingga </a:t>
            </a:r>
            <a:r>
              <a:rPr lang="en-US" i="1"/>
              <a:t>W</a:t>
            </a:r>
            <a:r>
              <a:rPr lang="en-US"/>
              <a:t>(</a:t>
            </a:r>
            <a:r>
              <a:rPr lang="en-US" i="1"/>
              <a:t>x</a:t>
            </a:r>
            <a:r>
              <a:rPr lang="en-US"/>
              <a:t>/</a:t>
            </a:r>
            <a:r>
              <a:rPr lang="en-US" i="1"/>
              <a:t>d</a:t>
            </a:r>
            <a:r>
              <a:rPr lang="en-US"/>
              <a:t>)(</a:t>
            </a:r>
            <a:r>
              <a:rPr lang="en-US" i="1"/>
              <a:t>y</a:t>
            </a:r>
            <a:r>
              <a:rPr lang="en-US"/>
              <a:t>/</a:t>
            </a:r>
            <a:r>
              <a:rPr lang="en-US" i="1"/>
              <a:t>e</a:t>
            </a:r>
            <a:r>
              <a:rPr lang="en-US"/>
              <a:t>)</a:t>
            </a:r>
            <a:r>
              <a:rPr lang="id-ID"/>
              <a:t> juga </a:t>
            </a:r>
            <a:r>
              <a:rPr lang="en-US"/>
              <a:t>true. </a:t>
            </a:r>
            <a:br>
              <a:rPr lang="id-ID"/>
            </a:br>
            <a:r>
              <a:rPr lang="id-ID"/>
              <a:t>Karena asumsi</a:t>
            </a:r>
            <a:r>
              <a:rPr lang="en-US"/>
              <a:t> </a:t>
            </a:r>
            <a:r>
              <a:rPr lang="en-US" i="1"/>
              <a:t>W </a:t>
            </a:r>
            <a:r>
              <a:rPr lang="id-ID"/>
              <a:t>tidak ada quantifier</a:t>
            </a:r>
            <a:r>
              <a:rPr lang="en-US"/>
              <a:t>, </a:t>
            </a:r>
            <a:r>
              <a:rPr lang="id-ID"/>
              <a:t>maka nilai kebenaran</a:t>
            </a:r>
            <a:r>
              <a:rPr lang="en-US"/>
              <a:t> </a:t>
            </a:r>
            <a:r>
              <a:rPr lang="en-US" i="1"/>
              <a:t>W</a:t>
            </a:r>
            <a:r>
              <a:rPr lang="en-US"/>
              <a:t>(</a:t>
            </a:r>
            <a:r>
              <a:rPr lang="en-US" i="1"/>
              <a:t>x</a:t>
            </a:r>
            <a:r>
              <a:rPr lang="en-US"/>
              <a:t>/</a:t>
            </a:r>
            <a:r>
              <a:rPr lang="en-US" i="1"/>
              <a:t>d</a:t>
            </a:r>
            <a:r>
              <a:rPr lang="en-US"/>
              <a:t>)(</a:t>
            </a:r>
            <a:r>
              <a:rPr lang="en-US" i="1"/>
              <a:t>y</a:t>
            </a:r>
            <a:r>
              <a:rPr lang="en-US"/>
              <a:t>/</a:t>
            </a:r>
            <a:r>
              <a:rPr lang="en-US" i="1"/>
              <a:t>e</a:t>
            </a:r>
            <a:r>
              <a:rPr lang="en-US"/>
              <a:t>) </a:t>
            </a:r>
            <a:r>
              <a:rPr lang="id-ID"/>
              <a:t>sesuai </a:t>
            </a:r>
            <a:r>
              <a:rPr lang="en-US"/>
              <a:t>proposi</a:t>
            </a:r>
            <a:r>
              <a:rPr lang="id-ID"/>
              <a:t>si yang diperoleh dengan menerapkan interpretasi pada wff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0015FCA-628D-46DF-B44F-3D7ACB260F5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36640" y="2208960"/>
              <a:ext cx="7712640" cy="3015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0015FCA-628D-46DF-B44F-3D7ACB260F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7280" y="2199600"/>
                <a:ext cx="7731360" cy="30344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2B9BB42-8622-4062-AD53-4356FDFABD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81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39"/>
    </mc:Choice>
    <mc:Fallback>
      <p:transition spd="slow" advTm="64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1715A-5AF5-4091-81CB-E81F634D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Model vs Countermodel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72726-9DAF-42CB-8346-1B9D1C98A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Interpreta</a:t>
            </a:r>
            <a:r>
              <a:rPr lang="id-ID"/>
              <a:t>si yang membuat</a:t>
            </a:r>
            <a:r>
              <a:rPr lang="en-US"/>
              <a:t> wff true </a:t>
            </a:r>
            <a:r>
              <a:rPr lang="id-ID"/>
              <a:t>disebut</a:t>
            </a:r>
            <a:r>
              <a:rPr lang="en-US"/>
              <a:t> </a:t>
            </a:r>
            <a:r>
              <a:rPr lang="en-US" b="1" i="1"/>
              <a:t>model</a:t>
            </a:r>
            <a:r>
              <a:rPr lang="en-US"/>
              <a:t>. Interpreta</a:t>
            </a:r>
            <a:r>
              <a:rPr lang="id-ID"/>
              <a:t>si yang membuat</a:t>
            </a:r>
            <a:r>
              <a:rPr lang="en-US"/>
              <a:t> wff </a:t>
            </a:r>
            <a:r>
              <a:rPr lang="id-ID"/>
              <a:t>false</a:t>
            </a:r>
            <a:r>
              <a:rPr lang="en-US"/>
              <a:t> </a:t>
            </a:r>
            <a:r>
              <a:rPr lang="id-ID"/>
              <a:t>disebut</a:t>
            </a:r>
            <a:r>
              <a:rPr lang="en-US"/>
              <a:t> </a:t>
            </a:r>
            <a:r>
              <a:rPr lang="en-US" b="1" i="1"/>
              <a:t>countermodel</a:t>
            </a:r>
            <a:r>
              <a:rPr lang="en-US"/>
              <a:t>. </a:t>
            </a:r>
            <a:br>
              <a:rPr lang="en-US"/>
            </a:br>
            <a:endParaRPr lang="id-ID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3EE606F-BC2A-4A0D-94E5-7709F0A2C3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99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97"/>
    </mc:Choice>
    <mc:Fallback>
      <p:transition spd="slow" advTm="18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38478-02ED-4A0C-8E79-1439ED8F3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Capaian Pembelajaran sampai kini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21974-BE0C-437B-96B6-5C2C83779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/>
              <a:t>Menyusun interpretasi ekspresi FOL ke dalam bahasa alami.</a:t>
            </a:r>
          </a:p>
          <a:p>
            <a:r>
              <a:rPr lang="id-ID"/>
              <a:t>Menentukan nilai kebenaran interpretasi ekspresi logika predikat.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E2FB2B3-38BB-41BD-A801-C7673053C58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7760" y="3086280"/>
              <a:ext cx="4607640" cy="595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E2FB2B3-38BB-41BD-A801-C7673053C5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8400" y="3076920"/>
                <a:ext cx="4626360" cy="614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A97F135-8A9F-4277-AF57-7BB97E7671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14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03"/>
    </mc:Choice>
    <mc:Fallback>
      <p:transition spd="slow" advTm="11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6627E-1A74-4BAD-85C3-701FB115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Latihan Praktis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A6670-9E71-4A22-9959-A9BFE5419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3643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d-ID"/>
              <a:t>Diketahui relasi </a:t>
            </a:r>
            <a:r>
              <a:rPr lang="id-ID" b="1"/>
              <a:t>ayah</a:t>
            </a:r>
            <a:r>
              <a:rPr lang="id-ID"/>
              <a:t>(x,y) berarti “x adalah ayah dari y” di mana x dan y dalam ranah manusia. Tulislah wff relasi tersebut disertai quantifier.</a:t>
            </a:r>
          </a:p>
          <a:p>
            <a:pPr marL="514350" indent="-514350">
              <a:buFont typeface="+mj-lt"/>
              <a:buAutoNum type="arabicPeriod"/>
            </a:pPr>
            <a:r>
              <a:rPr lang="id-ID"/>
              <a:t>Diberikan p(x) berarti orang, c(x) berarti Logika, q(x,y) berarti “x suka y”. Buatlah kalimat bahasa alami sebagai interpretasi wff berikut :</a:t>
            </a:r>
            <a:br>
              <a:rPr lang="id-ID"/>
            </a:br>
            <a:r>
              <a:rPr lang="id-ID">
                <a:cs typeface="Times New Roman" panose="02020603050405020304" pitchFamily="18" charset="0"/>
              </a:rPr>
              <a:t>Ǝx ( p(x) </a:t>
            </a:r>
            <a:r>
              <a:rPr lang="el-GR">
                <a:sym typeface="Wingdings" panose="05000000000000000000" pitchFamily="2" charset="2"/>
              </a:rPr>
              <a:t>Λ</a:t>
            </a:r>
            <a:r>
              <a:rPr lang="id-ID">
                <a:cs typeface="Times New Roman" panose="02020603050405020304" pitchFamily="18" charset="0"/>
              </a:rPr>
              <a:t> Ɐy (c(y) </a:t>
            </a:r>
            <a:r>
              <a:rPr lang="id-ID">
                <a:cs typeface="Times New Roman" panose="02020603050405020304" pitchFamily="18" charset="0"/>
                <a:sym typeface="Wingdings" panose="05000000000000000000" pitchFamily="2" charset="2"/>
              </a:rPr>
              <a:t> q(x,y)))</a:t>
            </a:r>
            <a:r>
              <a:rPr lang="id-ID">
                <a:cs typeface="Times New Roman" panose="02020603050405020304" pitchFamily="18" charset="0"/>
              </a:rPr>
              <a:t> </a:t>
            </a:r>
            <a:endParaRPr lang="id-ID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4E41A78-9075-4109-9265-9A2A1116ED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79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0"/>
    </mc:Choice>
    <mc:Fallback>
      <p:transition spd="slow" advTm="2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9015C-ED50-4EB6-B1D2-9AE9254D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QUANTIFIER : Universal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75B37-FDE7-4DB0-92DF-682F2D363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312150" cy="4351338"/>
          </a:xfrm>
        </p:spPr>
        <p:txBody>
          <a:bodyPr/>
          <a:lstStyle/>
          <a:p>
            <a:r>
              <a:rPr lang="id-ID"/>
              <a:t>Menyatakan semua objek tanpa terkecuali.</a:t>
            </a:r>
          </a:p>
          <a:p>
            <a:r>
              <a:rPr lang="id-ID"/>
              <a:t>Semua mahasiswa pintar</a:t>
            </a:r>
            <a:br>
              <a:rPr lang="id-ID"/>
            </a:br>
            <a:r>
              <a:rPr lang="id-ID">
                <a:sym typeface="Wingdings" panose="05000000000000000000" pitchFamily="2" charset="2"/>
              </a:rPr>
              <a:t> SEMUA pintar(mahasiswa)</a:t>
            </a:r>
            <a:br>
              <a:rPr lang="id-ID">
                <a:sym typeface="Wingdings" panose="05000000000000000000" pitchFamily="2" charset="2"/>
              </a:rPr>
            </a:br>
            <a:r>
              <a:rPr lang="id-ID">
                <a:sym typeface="Wingdings" panose="05000000000000000000" pitchFamily="2" charset="2"/>
              </a:rPr>
              <a:t> </a:t>
            </a:r>
            <a:r>
              <a:rPr lang="id-ID" i="1">
                <a:sym typeface="Wingdings" panose="05000000000000000000" pitchFamily="2" charset="2"/>
              </a:rPr>
              <a:t>FOR ALL student, clever(student)</a:t>
            </a:r>
          </a:p>
          <a:p>
            <a:r>
              <a:rPr lang="id-ID">
                <a:sym typeface="Wingdings" panose="05000000000000000000" pitchFamily="2" charset="2"/>
              </a:rPr>
              <a:t>Misal p(1) </a:t>
            </a:r>
            <a:r>
              <a:rPr lang="el-GR">
                <a:sym typeface="Wingdings" panose="05000000000000000000" pitchFamily="2" charset="2"/>
              </a:rPr>
              <a:t>Λ</a:t>
            </a:r>
            <a:r>
              <a:rPr lang="id-ID">
                <a:sym typeface="Wingdings" panose="05000000000000000000" pitchFamily="2" charset="2"/>
              </a:rPr>
              <a:t> p(3) </a:t>
            </a:r>
            <a:r>
              <a:rPr lang="el-GR">
                <a:sym typeface="Wingdings" panose="05000000000000000000" pitchFamily="2" charset="2"/>
              </a:rPr>
              <a:t>Λ</a:t>
            </a:r>
            <a:r>
              <a:rPr lang="id-ID">
                <a:sym typeface="Wingdings" panose="05000000000000000000" pitchFamily="2" charset="2"/>
              </a:rPr>
              <a:t> p(5) </a:t>
            </a:r>
            <a:r>
              <a:rPr lang="el-GR">
                <a:sym typeface="Wingdings" panose="05000000000000000000" pitchFamily="2" charset="2"/>
              </a:rPr>
              <a:t>Λ</a:t>
            </a:r>
            <a:r>
              <a:rPr lang="id-ID">
                <a:sym typeface="Wingdings" panose="05000000000000000000" pitchFamily="2" charset="2"/>
              </a:rPr>
              <a:t> p(7) adalah BENAR</a:t>
            </a:r>
            <a:br>
              <a:rPr lang="id-ID">
                <a:sym typeface="Wingdings" panose="05000000000000000000" pitchFamily="2" charset="2"/>
              </a:rPr>
            </a:br>
            <a:r>
              <a:rPr lang="id-ID">
                <a:sym typeface="Wingdings" panose="05000000000000000000" pitchFamily="2" charset="2"/>
              </a:rPr>
              <a:t> SEMUA x dalam domain {1,3,5,7} berlaku p(x) TRUE</a:t>
            </a:r>
          </a:p>
          <a:p>
            <a:endParaRPr lang="id-ID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60C33F4-5A18-43D8-B527-A8C0E01E54C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35840" y="1694520"/>
              <a:ext cx="7924320" cy="2884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60C33F4-5A18-43D8-B527-A8C0E01E54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6480" y="1685160"/>
                <a:ext cx="7943040" cy="29034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5CF3598-AB60-4AA6-9E40-8C37D143EF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53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49"/>
    </mc:Choice>
    <mc:Fallback>
      <p:transition spd="slow" advTm="24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CFF4-5A13-4499-969E-B657CE872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Simbol FORMAL FOL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CFD04-1A73-4BAA-AAEC-F7EBB13F9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515350" cy="4546146"/>
          </a:xfrm>
        </p:spPr>
        <p:txBody>
          <a:bodyPr>
            <a:noAutofit/>
          </a:bodyPr>
          <a:lstStyle/>
          <a:p>
            <a:r>
              <a:rPr lang="id-ID" sz="3200"/>
              <a:t>Variabel : x, y, z</a:t>
            </a:r>
          </a:p>
          <a:p>
            <a:r>
              <a:rPr lang="id-ID" sz="3200"/>
              <a:t>Konstanta : a, b, c</a:t>
            </a:r>
          </a:p>
          <a:p>
            <a:r>
              <a:rPr lang="id-ID" sz="3200"/>
              <a:t>fungsi : f, g, h</a:t>
            </a:r>
          </a:p>
          <a:p>
            <a:r>
              <a:rPr lang="id-ID" sz="3200"/>
              <a:t>relasi : p, q, r</a:t>
            </a:r>
          </a:p>
          <a:p>
            <a:r>
              <a:rPr lang="id-ID" sz="3200"/>
              <a:t>konektivitas : </a:t>
            </a:r>
            <a:r>
              <a:rPr lang="el-GR" sz="3200">
                <a:sym typeface="Wingdings" panose="05000000000000000000" pitchFamily="2" charset="2"/>
              </a:rPr>
              <a:t>Λ</a:t>
            </a:r>
            <a:r>
              <a:rPr lang="id-ID" sz="3200">
                <a:sym typeface="Wingdings" panose="05000000000000000000" pitchFamily="2" charset="2"/>
              </a:rPr>
              <a:t>, V, </a:t>
            </a:r>
            <a:r>
              <a:rPr lang="id-ID" sz="3200">
                <a:cs typeface="Times New Roman" panose="02020603050405020304" pitchFamily="18" charset="0"/>
              </a:rPr>
              <a:t>¬, </a:t>
            </a:r>
            <a:r>
              <a:rPr lang="id-ID" sz="3200"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endParaRPr lang="id-ID" sz="3200"/>
          </a:p>
          <a:p>
            <a:r>
              <a:rPr lang="id-ID" sz="3200"/>
              <a:t>quantifier : </a:t>
            </a:r>
            <a:r>
              <a:rPr lang="id-ID" sz="3200">
                <a:cs typeface="Times New Roman" panose="02020603050405020304" pitchFamily="18" charset="0"/>
              </a:rPr>
              <a:t>Ɐ, Ǝ</a:t>
            </a:r>
            <a:endParaRPr lang="id-ID" sz="3200"/>
          </a:p>
          <a:p>
            <a:r>
              <a:rPr lang="id-ID" sz="3200"/>
              <a:t>pemisah : </a:t>
            </a:r>
            <a:r>
              <a:rPr lang="id-ID" sz="3200">
                <a:solidFill>
                  <a:srgbClr val="00B0F0"/>
                </a:solidFill>
              </a:rPr>
              <a:t>(</a:t>
            </a:r>
            <a:r>
              <a:rPr lang="id-ID" sz="3200"/>
              <a:t>, </a:t>
            </a:r>
            <a:r>
              <a:rPr lang="id-ID" sz="3200">
                <a:solidFill>
                  <a:srgbClr val="00B0F0"/>
                </a:solidFill>
              </a:rPr>
              <a:t>)</a:t>
            </a:r>
            <a:r>
              <a:rPr lang="id-ID" sz="3200"/>
              <a:t>, “</a:t>
            </a:r>
            <a:r>
              <a:rPr lang="id-ID" sz="3200">
                <a:solidFill>
                  <a:srgbClr val="00B0F0"/>
                </a:solidFill>
              </a:rPr>
              <a:t>,</a:t>
            </a:r>
            <a:r>
              <a:rPr lang="id-ID" sz="3200"/>
              <a:t>”</a:t>
            </a:r>
          </a:p>
          <a:p>
            <a:r>
              <a:rPr lang="id-ID" sz="3200"/>
              <a:t>Prioritas eksekusi : </a:t>
            </a:r>
            <a:r>
              <a:rPr lang="id-ID" sz="3200">
                <a:sym typeface="Wingdings" panose="05000000000000000000" pitchFamily="2" charset="2"/>
              </a:rPr>
              <a:t> </a:t>
            </a:r>
            <a:r>
              <a:rPr lang="id-ID" sz="3200">
                <a:cs typeface="Times New Roman" panose="02020603050405020304" pitchFamily="18" charset="0"/>
              </a:rPr>
              <a:t>¬, Ǝ</a:t>
            </a:r>
            <a:r>
              <a:rPr lang="id-ID" sz="3200">
                <a:sym typeface="Wingdings" panose="05000000000000000000" pitchFamily="2" charset="2"/>
              </a:rPr>
              <a:t>, </a:t>
            </a:r>
            <a:r>
              <a:rPr lang="id-ID" sz="3200">
                <a:cs typeface="Times New Roman" panose="02020603050405020304" pitchFamily="18" charset="0"/>
              </a:rPr>
              <a:t>Ɐ, </a:t>
            </a:r>
            <a:r>
              <a:rPr lang="el-GR" sz="3200">
                <a:sym typeface="Wingdings" panose="05000000000000000000" pitchFamily="2" charset="2"/>
              </a:rPr>
              <a:t>Λ</a:t>
            </a:r>
            <a:r>
              <a:rPr lang="id-ID" sz="3200">
                <a:sym typeface="Wingdings" panose="05000000000000000000" pitchFamily="2" charset="2"/>
              </a:rPr>
              <a:t>, V,</a:t>
            </a:r>
            <a:r>
              <a:rPr lang="id-ID" sz="3200">
                <a:cs typeface="Times New Roman" panose="02020603050405020304" pitchFamily="18" charset="0"/>
              </a:rPr>
              <a:t> </a:t>
            </a:r>
            <a:r>
              <a:rPr lang="id-ID" sz="3200"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endParaRPr lang="id-ID" sz="3200"/>
          </a:p>
          <a:p>
            <a:endParaRPr lang="id-ID" sz="3200"/>
          </a:p>
          <a:p>
            <a:endParaRPr lang="id-ID" sz="320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26C845F-7C84-4535-876D-6549ECDAD3B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87840" y="2319840"/>
              <a:ext cx="4829400" cy="4004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26C845F-7C84-4535-876D-6549ECDAD3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8480" y="2310480"/>
                <a:ext cx="4848120" cy="4023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BA4A3B8-3FB4-4A02-B4B5-86B720BD81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57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23"/>
    </mc:Choice>
    <mc:Fallback>
      <p:transition spd="slow" advTm="22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DB6B2-B108-4EB1-A83C-A4B71D9B2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Formalisasi Kalimat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B9B74-C114-44D1-A8A3-3C457A496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/>
              <a:t>SEMUA mahasiswa Informatika memiliki komputer</a:t>
            </a:r>
          </a:p>
          <a:p>
            <a:pPr marL="0" indent="0">
              <a:buNone/>
            </a:pPr>
            <a:r>
              <a:rPr lang="id-ID">
                <a:cs typeface="Times New Roman" panose="02020603050405020304" pitchFamily="18" charset="0"/>
              </a:rPr>
              <a:t>Ɐx ( M(x) </a:t>
            </a:r>
            <a:r>
              <a:rPr lang="id-ID">
                <a:cs typeface="Times New Roman" panose="02020603050405020304" pitchFamily="18" charset="0"/>
                <a:sym typeface="Wingdings" panose="05000000000000000000" pitchFamily="2" charset="2"/>
              </a:rPr>
              <a:t> K(x) </a:t>
            </a:r>
            <a:r>
              <a:rPr lang="id-ID"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id-ID"/>
          </a:p>
          <a:p>
            <a:pPr marL="0" indent="0">
              <a:buNone/>
            </a:pPr>
            <a:r>
              <a:rPr lang="id-ID"/>
              <a:t>Socrates TIDAK memiliki komputer</a:t>
            </a:r>
          </a:p>
          <a:p>
            <a:pPr marL="0" indent="0">
              <a:buNone/>
            </a:pPr>
            <a:r>
              <a:rPr lang="id-ID">
                <a:cs typeface="Times New Roman" panose="02020603050405020304" pitchFamily="18" charset="0"/>
              </a:rPr>
              <a:t>¬ </a:t>
            </a:r>
            <a:r>
              <a:rPr lang="id-ID"/>
              <a:t>K(Socrates)</a:t>
            </a:r>
          </a:p>
          <a:p>
            <a:pPr marL="0" indent="0">
              <a:buNone/>
            </a:pPr>
            <a:endParaRPr lang="id-ID"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id-ID">
                <a:cs typeface="Times New Roman" panose="02020603050405020304" pitchFamily="18" charset="0"/>
              </a:rPr>
              <a:t>Socrates BUKAN mahasiswa Informatika</a:t>
            </a:r>
          </a:p>
          <a:p>
            <a:pPr marL="0" indent="0">
              <a:buNone/>
            </a:pPr>
            <a:r>
              <a:rPr lang="id-ID">
                <a:cs typeface="Times New Roman" panose="02020603050405020304" pitchFamily="18" charset="0"/>
              </a:rPr>
              <a:t>¬ </a:t>
            </a:r>
            <a:r>
              <a:rPr lang="id-ID"/>
              <a:t>M(Socrates)</a:t>
            </a:r>
          </a:p>
          <a:p>
            <a:endParaRPr lang="id-ID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d-ID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437CC95-B33E-40A5-9D65-4AB1AB8CBBD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4480" y="2158200"/>
              <a:ext cx="7369920" cy="3792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437CC95-B33E-40A5-9D65-4AB1AB8CBB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120" y="2148840"/>
                <a:ext cx="7388640" cy="38113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1B65BB5-A468-43DF-9534-A54BC9456E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78"/>
    </mc:Choice>
    <mc:Fallback>
      <p:transition spd="slow" advTm="248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86C21-653B-4534-95D8-A37101D6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Formalisasi Suksesor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8F64B-0675-42C2-8721-799FB38B6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65461"/>
          </a:xfrm>
        </p:spPr>
        <p:txBody>
          <a:bodyPr>
            <a:normAutofit/>
          </a:bodyPr>
          <a:lstStyle/>
          <a:p>
            <a:r>
              <a:rPr lang="id-ID"/>
              <a:t>SEMUA bilangan cacah memiliki suksesor.</a:t>
            </a:r>
          </a:p>
          <a:p>
            <a:r>
              <a:rPr lang="id-ID"/>
              <a:t>Untuk SETIAP x sebagai anggota himpunan bilangan cacah N, ADA y sebagai anggota himpunan bilangan cacah N sedemikian hingga y adalah suksesor dari x</a:t>
            </a:r>
          </a:p>
          <a:p>
            <a:r>
              <a:rPr lang="id-ID">
                <a:cs typeface="Times New Roman" panose="02020603050405020304" pitchFamily="18" charset="0"/>
              </a:rPr>
              <a:t>Ɐx, Ǝy, s(x,y)</a:t>
            </a:r>
          </a:p>
          <a:p>
            <a:endParaRPr lang="id-ID"/>
          </a:p>
          <a:p>
            <a:r>
              <a:rPr lang="id-ID"/>
              <a:t>TIDAK ADA bilangan cacah yang suksesornya nol.</a:t>
            </a:r>
          </a:p>
          <a:p>
            <a:r>
              <a:rPr lang="id-ID"/>
              <a:t>TIDAK ADA x sebagai anggota himpunan bilangan cacah N sedemikian hingga suksesornya = 0</a:t>
            </a:r>
          </a:p>
          <a:p>
            <a:r>
              <a:rPr lang="id-ID">
                <a:cs typeface="Times New Roman" panose="02020603050405020304" pitchFamily="18" charset="0"/>
              </a:rPr>
              <a:t>¬ Ǝx, s(x,a), a=0</a:t>
            </a:r>
          </a:p>
          <a:p>
            <a:endParaRPr lang="id-ID"/>
          </a:p>
          <a:p>
            <a:endParaRPr lang="id-ID"/>
          </a:p>
          <a:p>
            <a:endParaRPr lang="id-ID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5E483CA-837C-4992-ADBE-A451051AB9B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56800" y="2178360"/>
              <a:ext cx="7319520" cy="4569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5E483CA-837C-4992-ADBE-A451051AB9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7440" y="2169000"/>
                <a:ext cx="7338240" cy="45878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25DB87D-676E-4FC3-B11C-DF39454867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49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877"/>
    </mc:Choice>
    <mc:Fallback>
      <p:transition spd="slow" advTm="62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40720-8575-462C-9BBD-57750A9D6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Definisi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1A6F5-CA18-40FD-A3AA-891576ED4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b="1"/>
              <a:t>Argumen</a:t>
            </a:r>
            <a:r>
              <a:rPr lang="id-ID"/>
              <a:t> = objek pada relasi, fungsi, predikat</a:t>
            </a:r>
            <a:br>
              <a:rPr lang="id-ID"/>
            </a:br>
            <a:r>
              <a:rPr lang="id-ID"/>
              <a:t>misal : f(x,y), maka x dan y disebut argumen fungsi f</a:t>
            </a:r>
          </a:p>
          <a:p>
            <a:r>
              <a:rPr lang="id-ID" b="1"/>
              <a:t>Term</a:t>
            </a:r>
            <a:r>
              <a:rPr lang="id-ID"/>
              <a:t> = variabel, konstanta, atau fungsi yang diterapkan pada argumen yang mana argumen juga term.</a:t>
            </a:r>
          </a:p>
          <a:p>
            <a:r>
              <a:rPr lang="id-ID" b="1" u="sng"/>
              <a:t>Atom</a:t>
            </a:r>
            <a:r>
              <a:rPr lang="id-ID"/>
              <a:t>ic Formula = predikat yang diterapkan pada argumen, yang mana argumen juga term.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9277CAC-7209-452A-8A1D-D8A5988F305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8080" y="2178360"/>
              <a:ext cx="3932280" cy="2269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9277CAC-7209-452A-8A1D-D8A5988F30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8720" y="2169000"/>
                <a:ext cx="3951000" cy="22885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D1D4F4E-D601-446F-80C1-E76EADB540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53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68"/>
    </mc:Choice>
    <mc:Fallback>
      <p:transition spd="slow" advTm="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9B770-E654-46A9-8F9C-AEB99B438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239579" cy="1325563"/>
          </a:xfrm>
        </p:spPr>
        <p:txBody>
          <a:bodyPr/>
          <a:lstStyle/>
          <a:p>
            <a:r>
              <a:rPr lang="id-ID"/>
              <a:t>Well Formed Formula (Wff) </a:t>
            </a:r>
            <a:r>
              <a:rPr lang="id-ID" sz="3600" i="1">
                <a:solidFill>
                  <a:srgbClr val="00B0F0"/>
                </a:solidFill>
              </a:rPr>
              <a:t>woof</a:t>
            </a:r>
            <a:endParaRPr lang="id-ID" i="1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1EE66-157D-4629-A785-D2F57C300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/>
              <a:t>Sebuah atom adalah wff</a:t>
            </a:r>
          </a:p>
          <a:p>
            <a:r>
              <a:rPr lang="id-ID"/>
              <a:t>Jika W dan T keduanya wff, dan x adalah variabel, maka bentuk ekspresi berikut juga wff :</a:t>
            </a:r>
            <a:br>
              <a:rPr lang="id-ID"/>
            </a:br>
            <a:r>
              <a:rPr lang="id-ID"/>
              <a:t>W</a:t>
            </a:r>
            <a:br>
              <a:rPr lang="id-ID"/>
            </a:br>
            <a:r>
              <a:rPr lang="id-ID">
                <a:cs typeface="Times New Roman" panose="02020603050405020304" pitchFamily="18" charset="0"/>
              </a:rPr>
              <a:t>¬ W</a:t>
            </a:r>
            <a:br>
              <a:rPr lang="id-ID">
                <a:cs typeface="Times New Roman" panose="02020603050405020304" pitchFamily="18" charset="0"/>
              </a:rPr>
            </a:br>
            <a:r>
              <a:rPr lang="id-ID">
                <a:cs typeface="Times New Roman" panose="02020603050405020304" pitchFamily="18" charset="0"/>
              </a:rPr>
              <a:t>W </a:t>
            </a:r>
            <a:r>
              <a:rPr lang="el-GR">
                <a:sym typeface="Wingdings" panose="05000000000000000000" pitchFamily="2" charset="2"/>
              </a:rPr>
              <a:t>Λ</a:t>
            </a:r>
            <a:r>
              <a:rPr lang="id-ID">
                <a:cs typeface="Times New Roman" panose="02020603050405020304" pitchFamily="18" charset="0"/>
              </a:rPr>
              <a:t> T</a:t>
            </a:r>
            <a:br>
              <a:rPr lang="id-ID">
                <a:cs typeface="Times New Roman" panose="02020603050405020304" pitchFamily="18" charset="0"/>
              </a:rPr>
            </a:br>
            <a:r>
              <a:rPr lang="id-ID">
                <a:cs typeface="Times New Roman" panose="02020603050405020304" pitchFamily="18" charset="0"/>
              </a:rPr>
              <a:t>W </a:t>
            </a:r>
            <a:r>
              <a:rPr lang="id-ID">
                <a:sym typeface="Wingdings" panose="05000000000000000000" pitchFamily="2" charset="2"/>
              </a:rPr>
              <a:t>V</a:t>
            </a:r>
            <a:r>
              <a:rPr lang="id-ID">
                <a:cs typeface="Times New Roman" panose="02020603050405020304" pitchFamily="18" charset="0"/>
              </a:rPr>
              <a:t> T</a:t>
            </a:r>
            <a:br>
              <a:rPr lang="id-ID">
                <a:cs typeface="Times New Roman" panose="02020603050405020304" pitchFamily="18" charset="0"/>
              </a:rPr>
            </a:br>
            <a:r>
              <a:rPr lang="id-ID">
                <a:cs typeface="Times New Roman" panose="02020603050405020304" pitchFamily="18" charset="0"/>
              </a:rPr>
              <a:t>W </a:t>
            </a:r>
            <a:r>
              <a:rPr lang="id-ID">
                <a:cs typeface="Times New Roman" panose="02020603050405020304" pitchFamily="18" charset="0"/>
                <a:sym typeface="Wingdings" panose="05000000000000000000" pitchFamily="2" charset="2"/>
              </a:rPr>
              <a:t> T</a:t>
            </a:r>
            <a:br>
              <a:rPr lang="id-ID">
                <a:cs typeface="Times New Roman" panose="02020603050405020304" pitchFamily="18" charset="0"/>
                <a:sym typeface="Wingdings" panose="05000000000000000000" pitchFamily="2" charset="2"/>
              </a:rPr>
            </a:br>
            <a:r>
              <a:rPr lang="id-ID">
                <a:cs typeface="Times New Roman" panose="02020603050405020304" pitchFamily="18" charset="0"/>
              </a:rPr>
              <a:t>Ɐx W </a:t>
            </a:r>
            <a:br>
              <a:rPr lang="id-ID">
                <a:cs typeface="Times New Roman" panose="02020603050405020304" pitchFamily="18" charset="0"/>
              </a:rPr>
            </a:br>
            <a:r>
              <a:rPr lang="id-ID">
                <a:cs typeface="Times New Roman" panose="02020603050405020304" pitchFamily="18" charset="0"/>
              </a:rPr>
              <a:t>Ǝx W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E6C2B2C-AF01-493E-AFD2-38CB3BF70AC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35040" y="2239200"/>
              <a:ext cx="5817240" cy="3257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E6C2B2C-AF01-493E-AFD2-38CB3BF70A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680" y="2229840"/>
                <a:ext cx="5835960" cy="32763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1A6C256-CF0B-4BE8-8227-B285BF4EF5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71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16"/>
    </mc:Choice>
    <mc:Fallback>
      <p:transition spd="slow" advTm="31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53C2C-B6D1-4E62-98ED-781BCFCE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Scope (=lingkup)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590DA-C965-460C-A610-6707C5DCB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/>
              <a:t>Lingkup </a:t>
            </a:r>
            <a:r>
              <a:rPr lang="id-ID">
                <a:cs typeface="Times New Roman" panose="02020603050405020304" pitchFamily="18" charset="0"/>
              </a:rPr>
              <a:t>Ǝx dalam Ǝx W  adalah W </a:t>
            </a:r>
          </a:p>
          <a:p>
            <a:r>
              <a:rPr lang="id-ID">
                <a:cs typeface="Times New Roman" panose="02020603050405020304" pitchFamily="18" charset="0"/>
              </a:rPr>
              <a:t>Lingkup Ɐx</a:t>
            </a:r>
            <a:r>
              <a:rPr lang="id-ID"/>
              <a:t> dalam </a:t>
            </a:r>
            <a:r>
              <a:rPr lang="id-ID">
                <a:cs typeface="Times New Roman" panose="02020603050405020304" pitchFamily="18" charset="0"/>
              </a:rPr>
              <a:t>Ɐx W adalah W</a:t>
            </a:r>
          </a:p>
          <a:p>
            <a:r>
              <a:rPr lang="id-ID">
                <a:cs typeface="Times New Roman" panose="02020603050405020304" pitchFamily="18" charset="0"/>
              </a:rPr>
              <a:t>Jika tanpa tanda kurung (), maka lingkupnya adalah pada wff terdekat yang langsung mengikuti.</a:t>
            </a:r>
            <a:br>
              <a:rPr lang="id-ID">
                <a:cs typeface="Times New Roman" panose="02020603050405020304" pitchFamily="18" charset="0"/>
              </a:rPr>
            </a:br>
            <a:r>
              <a:rPr lang="id-ID">
                <a:cs typeface="Times New Roman" panose="02020603050405020304" pitchFamily="18" charset="0"/>
              </a:rPr>
              <a:t>Misal : Ǝx p(x,y) </a:t>
            </a:r>
            <a:r>
              <a:rPr lang="id-ID">
                <a:cs typeface="Times New Roman" panose="02020603050405020304" pitchFamily="18" charset="0"/>
                <a:sym typeface="Wingdings" panose="05000000000000000000" pitchFamily="2" charset="2"/>
              </a:rPr>
              <a:t> q(x) maka scope hanya pada p</a:t>
            </a:r>
          </a:p>
          <a:p>
            <a:r>
              <a:rPr lang="id-ID">
                <a:cs typeface="Times New Roman" panose="02020603050405020304" pitchFamily="18" charset="0"/>
              </a:rPr>
              <a:t>Misal : Ǝx</a:t>
            </a:r>
            <a:r>
              <a:rPr lang="id-ID">
                <a:solidFill>
                  <a:srgbClr val="FF0000"/>
                </a:solidFill>
                <a:cs typeface="Times New Roman" panose="02020603050405020304" pitchFamily="18" charset="0"/>
              </a:rPr>
              <a:t>(</a:t>
            </a:r>
            <a:r>
              <a:rPr lang="id-ID">
                <a:cs typeface="Times New Roman" panose="02020603050405020304" pitchFamily="18" charset="0"/>
              </a:rPr>
              <a:t>p(x,y) </a:t>
            </a:r>
            <a:r>
              <a:rPr lang="id-ID">
                <a:cs typeface="Times New Roman" panose="02020603050405020304" pitchFamily="18" charset="0"/>
                <a:sym typeface="Wingdings" panose="05000000000000000000" pitchFamily="2" charset="2"/>
              </a:rPr>
              <a:t> q(x)</a:t>
            </a:r>
            <a:r>
              <a:rPr lang="id-ID">
                <a:solidFill>
                  <a:srgbClr val="FF0000"/>
                </a:solidFill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r>
              <a:rPr lang="id-ID">
                <a:cs typeface="Times New Roman" panose="02020603050405020304" pitchFamily="18" charset="0"/>
                <a:sym typeface="Wingdings" panose="05000000000000000000" pitchFamily="2" charset="2"/>
              </a:rPr>
              <a:t> maka scope pada p  q</a:t>
            </a:r>
            <a:br>
              <a:rPr lang="id-ID">
                <a:cs typeface="Times New Roman" panose="02020603050405020304" pitchFamily="18" charset="0"/>
              </a:rPr>
            </a:br>
            <a:endParaRPr lang="id-ID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BA82E53-A42B-4C93-A5D1-9BC82F23957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59200" y="1815480"/>
              <a:ext cx="7148160" cy="2965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BA82E53-A42B-4C93-A5D1-9BC82F2395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9840" y="1806120"/>
                <a:ext cx="7166880" cy="29840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0D9CED2-E6CE-4EA3-A49B-608F7FD65A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6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47"/>
    </mc:Choice>
    <mc:Fallback>
      <p:transition spd="slow" advTm="48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</TotalTime>
  <Words>2078</Words>
  <Application>Microsoft Office PowerPoint</Application>
  <PresentationFormat>On-screen Show (4:3)</PresentationFormat>
  <Paragraphs>106</Paragraphs>
  <Slides>24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Office Theme</vt:lpstr>
      <vt:lpstr>Interpretasi</vt:lpstr>
      <vt:lpstr>QUANTIFIER : Existensial </vt:lpstr>
      <vt:lpstr>QUANTIFIER : Universal </vt:lpstr>
      <vt:lpstr>Simbol FORMAL FOL</vt:lpstr>
      <vt:lpstr>Formalisasi Kalimat</vt:lpstr>
      <vt:lpstr>Formalisasi Suksesor</vt:lpstr>
      <vt:lpstr>Definisi </vt:lpstr>
      <vt:lpstr>Well Formed Formula (Wff) woof</vt:lpstr>
      <vt:lpstr>Scope (=lingkup)</vt:lpstr>
      <vt:lpstr>Kebebasan Variabel</vt:lpstr>
      <vt:lpstr>Pertanyaan Mendasar</vt:lpstr>
      <vt:lpstr>Interpretasi Atom</vt:lpstr>
      <vt:lpstr>Interpretasi Wff berbatas</vt:lpstr>
      <vt:lpstr>Interpretasi Wff berbatas ganda</vt:lpstr>
      <vt:lpstr>Properti Interpretasi</vt:lpstr>
      <vt:lpstr>Interpretasi Konstanta dan Fungsi</vt:lpstr>
      <vt:lpstr>Substitusi Variabel Bebas</vt:lpstr>
      <vt:lpstr>Contoh Substitusi Variabel Bebas</vt:lpstr>
      <vt:lpstr>Properti Substitusi</vt:lpstr>
      <vt:lpstr>Semantik: Nilai Kebenaran Wff</vt:lpstr>
      <vt:lpstr>Mencari kebenaran Wff</vt:lpstr>
      <vt:lpstr>Model vs Countermodel</vt:lpstr>
      <vt:lpstr>Capaian Pembelajaran sampai kini</vt:lpstr>
      <vt:lpstr>Latihan Praktis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edy suharto</dc:creator>
  <cp:lastModifiedBy>Adi Wibowo</cp:lastModifiedBy>
  <cp:revision>22</cp:revision>
  <dcterms:created xsi:type="dcterms:W3CDTF">2019-01-08T06:58:35Z</dcterms:created>
  <dcterms:modified xsi:type="dcterms:W3CDTF">2020-11-11T01:02:24Z</dcterms:modified>
</cp:coreProperties>
</file>